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5AAD-45AE-4298-B9F1-16204D715F9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5141-91A4-4455-85D4-F9ECF3C21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5AAD-45AE-4298-B9F1-16204D715F9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5141-91A4-4455-85D4-F9ECF3C21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5AAD-45AE-4298-B9F1-16204D715F9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5141-91A4-4455-85D4-F9ECF3C21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5AAD-45AE-4298-B9F1-16204D715F9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5141-91A4-4455-85D4-F9ECF3C21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5AAD-45AE-4298-B9F1-16204D715F9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5141-91A4-4455-85D4-F9ECF3C21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5AAD-45AE-4298-B9F1-16204D715F9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5141-91A4-4455-85D4-F9ECF3C21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5AAD-45AE-4298-B9F1-16204D715F9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5141-91A4-4455-85D4-F9ECF3C21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5AAD-45AE-4298-B9F1-16204D715F9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5141-91A4-4455-85D4-F9ECF3C21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5AAD-45AE-4298-B9F1-16204D715F9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5141-91A4-4455-85D4-F9ECF3C21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5AAD-45AE-4298-B9F1-16204D715F9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5141-91A4-4455-85D4-F9ECF3C21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5AAD-45AE-4298-B9F1-16204D715F9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5141-91A4-4455-85D4-F9ECF3C21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15AAD-45AE-4298-B9F1-16204D715F9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45141-91A4-4455-85D4-F9ECF3C21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571"/>
            <a:ext cx="9144000" cy="5652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LID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16362"/>
            <a:ext cx="8569524" cy="6436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         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System25</dc:creator>
  <cp:lastModifiedBy>NFC Admin</cp:lastModifiedBy>
  <cp:revision>17</cp:revision>
  <dcterms:created xsi:type="dcterms:W3CDTF">2017-11-09T08:00:06Z</dcterms:created>
  <dcterms:modified xsi:type="dcterms:W3CDTF">2019-12-13T05:30:29Z</dcterms:modified>
</cp:coreProperties>
</file>