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4"/>
  </p:notesMasterIdLst>
  <p:handoutMasterIdLst>
    <p:handoutMasterId r:id="rId25"/>
  </p:handoutMasterIdLst>
  <p:sldIdLst>
    <p:sldId id="2724" r:id="rId2"/>
    <p:sldId id="2672" r:id="rId3"/>
    <p:sldId id="2715" r:id="rId4"/>
    <p:sldId id="2659" r:id="rId5"/>
    <p:sldId id="2731" r:id="rId6"/>
    <p:sldId id="2725" r:id="rId7"/>
    <p:sldId id="2727" r:id="rId8"/>
    <p:sldId id="2728" r:id="rId9"/>
    <p:sldId id="2729" r:id="rId10"/>
    <p:sldId id="2732" r:id="rId11"/>
    <p:sldId id="2730" r:id="rId12"/>
    <p:sldId id="2709" r:id="rId13"/>
    <p:sldId id="2714" r:id="rId14"/>
    <p:sldId id="2710" r:id="rId15"/>
    <p:sldId id="2711" r:id="rId16"/>
    <p:sldId id="2717" r:id="rId17"/>
    <p:sldId id="2718" r:id="rId18"/>
    <p:sldId id="2719" r:id="rId19"/>
    <p:sldId id="2720" r:id="rId20"/>
    <p:sldId id="2721" r:id="rId21"/>
    <p:sldId id="2716" r:id="rId22"/>
    <p:sldId id="2555" r:id="rId23"/>
  </p:sldIdLst>
  <p:sldSz cx="18288000" cy="13716000"/>
  <p:notesSz cx="6858000" cy="9144000"/>
  <p:defaultTextStyle>
    <a:defPPr>
      <a:defRPr lang="en-US"/>
    </a:defPPr>
    <a:lvl1pPr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ＭＳ Ｐゴシック" charset="0"/>
        <a:cs typeface="ＭＳ Ｐゴシック" charset="0"/>
      </a:defRPr>
    </a:lvl1pPr>
    <a:lvl2pPr marL="912813" indent="-4556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ＭＳ Ｐゴシック" charset="0"/>
        <a:cs typeface="ＭＳ Ｐゴシック" charset="0"/>
      </a:defRPr>
    </a:lvl2pPr>
    <a:lvl3pPr marL="1827213" indent="-9128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ＭＳ Ｐゴシック" charset="0"/>
        <a:cs typeface="ＭＳ Ｐゴシック" charset="0"/>
      </a:defRPr>
    </a:lvl3pPr>
    <a:lvl4pPr marL="2741613" indent="-13700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ＭＳ Ｐゴシック" charset="0"/>
        <a:cs typeface="ＭＳ Ｐゴシック" charset="0"/>
      </a:defRPr>
    </a:lvl4pPr>
    <a:lvl5pPr marL="3656013" indent="-18272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Lato Ligh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Lato Ligh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Lato Ligh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Lato Light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EA9A30"/>
    <a:srgbClr val="B22AB6"/>
    <a:srgbClr val="0A314F"/>
    <a:srgbClr val="6EDA61"/>
    <a:srgbClr val="628D5C"/>
    <a:srgbClr val="C3FFA4"/>
    <a:srgbClr val="1CFF19"/>
    <a:srgbClr val="84FF86"/>
    <a:srgbClr val="F3F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3" d="100"/>
          <a:sy n="23" d="100"/>
        </p:scale>
        <p:origin x="-2076" y="-534"/>
      </p:cViewPr>
      <p:guideLst>
        <p:guide orient="horz" pos="4320"/>
        <p:guide pos="576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6.png"/><Relationship Id="rId4" Type="http://schemas.openxmlformats.org/officeDocument/2006/relationships/image" Target="../media/image4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91D36-0044-43C5-9F47-F02138FE5833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01A4453-5C4D-47AA-ABA8-EB34046292E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400" b="1" u="none" dirty="0">
              <a:solidFill>
                <a:prstClr val="black"/>
              </a:solidFill>
              <a:latin typeface="+mn-lt"/>
              <a:cs typeface="Calibri" panose="020F0502020204030204" pitchFamily="34" charset="0"/>
            </a:rPr>
            <a:t>14 World class Showrooms</a:t>
          </a:r>
          <a:endParaRPr lang="en-US" sz="4400" b="1" u="none" dirty="0"/>
        </a:p>
      </dgm:t>
    </dgm:pt>
    <dgm:pt modelId="{BFD27AF8-A35E-46AD-B331-2C448985B645}" type="parTrans" cxnId="{25265690-C00E-470C-B99C-3E74CB83A979}">
      <dgm:prSet/>
      <dgm:spPr/>
      <dgm:t>
        <a:bodyPr/>
        <a:lstStyle/>
        <a:p>
          <a:endParaRPr lang="en-US"/>
        </a:p>
      </dgm:t>
    </dgm:pt>
    <dgm:pt modelId="{D7FA0D6C-9AD8-4CA1-829E-F994F74AEEB6}" type="sibTrans" cxnId="{25265690-C00E-470C-B99C-3E74CB83A979}">
      <dgm:prSet/>
      <dgm:spPr/>
      <dgm:t>
        <a:bodyPr/>
        <a:lstStyle/>
        <a:p>
          <a:endParaRPr lang="en-US"/>
        </a:p>
      </dgm:t>
    </dgm:pt>
    <dgm:pt modelId="{ACD96BB0-471E-4119-B9CA-54080FDCA5C0}">
      <dgm:prSet custT="1"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US" sz="4400" b="1" u="none" dirty="0">
              <a:solidFill>
                <a:prstClr val="black"/>
              </a:solidFill>
              <a:latin typeface="+mn-lt"/>
              <a:cs typeface="Calibri" panose="020F0502020204030204" pitchFamily="34" charset="0"/>
            </a:rPr>
            <a:t>622 Members Strong Team</a:t>
          </a:r>
          <a:endParaRPr lang="en-US" sz="4400" b="1" u="none" dirty="0"/>
        </a:p>
      </dgm:t>
    </dgm:pt>
    <dgm:pt modelId="{7B552BA5-E673-4A2D-8539-9647E53ECDE4}" type="parTrans" cxnId="{F68ADA32-AD09-400B-AF1D-F75EA4C77296}">
      <dgm:prSet/>
      <dgm:spPr/>
      <dgm:t>
        <a:bodyPr/>
        <a:lstStyle/>
        <a:p>
          <a:endParaRPr lang="en-US"/>
        </a:p>
      </dgm:t>
    </dgm:pt>
    <dgm:pt modelId="{C9F2F0ED-5CD0-42FD-9190-0D03325B0410}" type="sibTrans" cxnId="{F68ADA32-AD09-400B-AF1D-F75EA4C77296}">
      <dgm:prSet/>
      <dgm:spPr/>
      <dgm:t>
        <a:bodyPr/>
        <a:lstStyle/>
        <a:p>
          <a:endParaRPr lang="en-US"/>
        </a:p>
      </dgm:t>
    </dgm:pt>
    <dgm:pt modelId="{7A8DDA29-CE22-41F3-91C3-7452B8BAFB55}">
      <dgm:prSet custT="1"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US" sz="4400" b="1" u="none" dirty="0">
              <a:solidFill>
                <a:prstClr val="black"/>
              </a:solidFill>
              <a:latin typeface="+mn-lt"/>
              <a:cs typeface="Calibri" panose="020F0502020204030204" pitchFamily="34" charset="0"/>
            </a:rPr>
            <a:t>4,29,350+ Customer Database</a:t>
          </a:r>
          <a:endParaRPr lang="en-US" sz="4400" b="1" u="none" dirty="0"/>
        </a:p>
      </dgm:t>
    </dgm:pt>
    <dgm:pt modelId="{971BE93E-ADB8-40A4-9181-31420083B715}" type="parTrans" cxnId="{386022EC-0394-4C6B-A31F-2CE59E59358A}">
      <dgm:prSet/>
      <dgm:spPr/>
      <dgm:t>
        <a:bodyPr/>
        <a:lstStyle/>
        <a:p>
          <a:endParaRPr lang="en-US"/>
        </a:p>
      </dgm:t>
    </dgm:pt>
    <dgm:pt modelId="{52690E34-49FE-495F-AB83-6F63CB3D45D6}" type="sibTrans" cxnId="{386022EC-0394-4C6B-A31F-2CE59E59358A}">
      <dgm:prSet/>
      <dgm:spPr/>
      <dgm:t>
        <a:bodyPr/>
        <a:lstStyle/>
        <a:p>
          <a:endParaRPr lang="en-US"/>
        </a:p>
      </dgm:t>
    </dgm:pt>
    <dgm:pt modelId="{CD16C321-10FF-4DC0-8A10-AD25B1645EFD}">
      <dgm:prSet custT="1"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US" sz="4400" b="1" u="none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World’s Best Brands</a:t>
          </a:r>
          <a:endParaRPr lang="en-US" sz="4400" b="1" u="none" dirty="0"/>
        </a:p>
      </dgm:t>
    </dgm:pt>
    <dgm:pt modelId="{FF8AB6E5-AB0D-4315-B45C-799CDC86EE85}" type="parTrans" cxnId="{036CA4C3-D495-43E4-8EB8-D4B6C6EEE4E5}">
      <dgm:prSet/>
      <dgm:spPr/>
      <dgm:t>
        <a:bodyPr/>
        <a:lstStyle/>
        <a:p>
          <a:endParaRPr lang="en-US"/>
        </a:p>
      </dgm:t>
    </dgm:pt>
    <dgm:pt modelId="{EDB49275-6809-4A3D-9BFB-1BEC107DA3BB}" type="sibTrans" cxnId="{036CA4C3-D495-43E4-8EB8-D4B6C6EEE4E5}">
      <dgm:prSet/>
      <dgm:spPr/>
      <dgm:t>
        <a:bodyPr/>
        <a:lstStyle/>
        <a:p>
          <a:endParaRPr lang="en-US"/>
        </a:p>
      </dgm:t>
    </dgm:pt>
    <dgm:pt modelId="{8EB991F5-C9F7-43F9-8486-5FE6CDB76E32}">
      <dgm:prSet custT="1"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US" sz="4400" b="1" u="none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4 Big Annual Events</a:t>
          </a:r>
          <a:endParaRPr lang="en-US" sz="4400" b="1" u="none" dirty="0"/>
        </a:p>
      </dgm:t>
    </dgm:pt>
    <dgm:pt modelId="{50399AC1-0469-4FDC-9A22-37294C644FFB}" type="parTrans" cxnId="{9110E140-BD7A-46F3-9C2D-A9D29EDE7AC7}">
      <dgm:prSet/>
      <dgm:spPr/>
      <dgm:t>
        <a:bodyPr/>
        <a:lstStyle/>
        <a:p>
          <a:endParaRPr lang="en-US"/>
        </a:p>
      </dgm:t>
    </dgm:pt>
    <dgm:pt modelId="{90176C0E-E1BF-41A1-98D3-E7460F08C80C}" type="sibTrans" cxnId="{9110E140-BD7A-46F3-9C2D-A9D29EDE7AC7}">
      <dgm:prSet/>
      <dgm:spPr/>
      <dgm:t>
        <a:bodyPr/>
        <a:lstStyle/>
        <a:p>
          <a:endParaRPr lang="en-US"/>
        </a:p>
      </dgm:t>
    </dgm:pt>
    <dgm:pt modelId="{5CF2154F-3A9F-47B0-9F4C-420E3BB85B17}">
      <dgm:prSet custT="1"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US" sz="4400" b="1" u="none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Calibri" panose="020F0502020204030204" pitchFamily="34" charset="0"/>
            </a:rPr>
            <a:t>120 + Product Categories</a:t>
          </a:r>
          <a:endParaRPr lang="en-US" sz="4400" b="1" u="none" dirty="0"/>
        </a:p>
      </dgm:t>
    </dgm:pt>
    <dgm:pt modelId="{67D9394C-096D-45AB-973A-3AF18F8776EF}" type="parTrans" cxnId="{E330285E-3DA5-4C91-B825-0013B8071E4A}">
      <dgm:prSet/>
      <dgm:spPr/>
      <dgm:t>
        <a:bodyPr/>
        <a:lstStyle/>
        <a:p>
          <a:endParaRPr lang="en-IN"/>
        </a:p>
      </dgm:t>
    </dgm:pt>
    <dgm:pt modelId="{FC07E0FA-F822-424A-B2FC-084099D95161}" type="sibTrans" cxnId="{E330285E-3DA5-4C91-B825-0013B8071E4A}">
      <dgm:prSet/>
      <dgm:spPr/>
      <dgm:t>
        <a:bodyPr/>
        <a:lstStyle/>
        <a:p>
          <a:endParaRPr lang="en-IN"/>
        </a:p>
      </dgm:t>
    </dgm:pt>
    <dgm:pt modelId="{B8C5853E-CCAB-48F2-9F15-A965649154C3}">
      <dgm:prSet custT="1"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US" sz="4400" b="1" u="none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Calibri" panose="020F0502020204030204" pitchFamily="34" charset="0"/>
            </a:rPr>
            <a:t>25924 + SKUs</a:t>
          </a:r>
          <a:endParaRPr lang="en-US" sz="4400" b="1" u="none" dirty="0"/>
        </a:p>
      </dgm:t>
    </dgm:pt>
    <dgm:pt modelId="{C0B95634-201D-4B5A-A797-BB50718169CC}" type="parTrans" cxnId="{028673D8-474F-42B2-8382-3681FCAB93D4}">
      <dgm:prSet/>
      <dgm:spPr/>
      <dgm:t>
        <a:bodyPr/>
        <a:lstStyle/>
        <a:p>
          <a:endParaRPr lang="en-IN"/>
        </a:p>
      </dgm:t>
    </dgm:pt>
    <dgm:pt modelId="{E8E02993-B3AE-4282-BAD4-FC3E82B6553D}" type="sibTrans" cxnId="{028673D8-474F-42B2-8382-3681FCAB93D4}">
      <dgm:prSet/>
      <dgm:spPr/>
      <dgm:t>
        <a:bodyPr/>
        <a:lstStyle/>
        <a:p>
          <a:endParaRPr lang="en-IN"/>
        </a:p>
      </dgm:t>
    </dgm:pt>
    <dgm:pt modelId="{8E49593C-4C91-4310-BC74-A2E3327FFD7A}">
      <dgm:prSet custT="1"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US" sz="4400" b="1" u="none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Rs. 412 Cr Turnover</a:t>
          </a:r>
          <a:endParaRPr lang="en-US" sz="4400" b="1" u="none" dirty="0"/>
        </a:p>
      </dgm:t>
    </dgm:pt>
    <dgm:pt modelId="{118C43B7-0284-4876-9F8E-B03983ED76C3}" type="parTrans" cxnId="{596DCE80-0F11-4609-B099-F8D4F1AD65C8}">
      <dgm:prSet/>
      <dgm:spPr/>
      <dgm:t>
        <a:bodyPr/>
        <a:lstStyle/>
        <a:p>
          <a:endParaRPr lang="en-IN"/>
        </a:p>
      </dgm:t>
    </dgm:pt>
    <dgm:pt modelId="{52F58664-1E11-4CD3-8B49-CB9F1412F418}" type="sibTrans" cxnId="{596DCE80-0F11-4609-B099-F8D4F1AD65C8}">
      <dgm:prSet/>
      <dgm:spPr/>
      <dgm:t>
        <a:bodyPr/>
        <a:lstStyle/>
        <a:p>
          <a:endParaRPr lang="en-IN"/>
        </a:p>
      </dgm:t>
    </dgm:pt>
    <dgm:pt modelId="{97E55D96-E880-4462-82EB-6F860CDF20A6}" type="pres">
      <dgm:prSet presAssocID="{5CC91D36-0044-43C5-9F47-F02138FE583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C0F138B8-4E3F-432A-A195-1CF430E1848A}" type="pres">
      <dgm:prSet presAssocID="{601A4453-5C4D-47AA-ABA8-EB34046292E8}" presName="thickLine" presStyleLbl="alignNode1" presStyleIdx="0" presStyleCnt="8"/>
      <dgm:spPr/>
    </dgm:pt>
    <dgm:pt modelId="{C9DBCC16-43A1-489C-AF5E-B13D717CA6EE}" type="pres">
      <dgm:prSet presAssocID="{601A4453-5C4D-47AA-ABA8-EB34046292E8}" presName="horz1" presStyleCnt="0"/>
      <dgm:spPr/>
    </dgm:pt>
    <dgm:pt modelId="{5C8C012C-04D1-4AEE-B456-8EC486BB1900}" type="pres">
      <dgm:prSet presAssocID="{601A4453-5C4D-47AA-ABA8-EB34046292E8}" presName="tx1" presStyleLbl="revTx" presStyleIdx="0" presStyleCnt="8"/>
      <dgm:spPr/>
      <dgm:t>
        <a:bodyPr/>
        <a:lstStyle/>
        <a:p>
          <a:endParaRPr lang="en-IN"/>
        </a:p>
      </dgm:t>
    </dgm:pt>
    <dgm:pt modelId="{81F91211-21D8-4A24-95E5-6279E8BA3670}" type="pres">
      <dgm:prSet presAssocID="{601A4453-5C4D-47AA-ABA8-EB34046292E8}" presName="vert1" presStyleCnt="0"/>
      <dgm:spPr/>
    </dgm:pt>
    <dgm:pt modelId="{63C8100A-901C-407A-94EC-47F57E6F424A}" type="pres">
      <dgm:prSet presAssocID="{ACD96BB0-471E-4119-B9CA-54080FDCA5C0}" presName="thickLine" presStyleLbl="alignNode1" presStyleIdx="1" presStyleCnt="8"/>
      <dgm:spPr/>
    </dgm:pt>
    <dgm:pt modelId="{7E3C21D9-CF5E-4120-BB26-95550EE4AB4F}" type="pres">
      <dgm:prSet presAssocID="{ACD96BB0-471E-4119-B9CA-54080FDCA5C0}" presName="horz1" presStyleCnt="0"/>
      <dgm:spPr/>
    </dgm:pt>
    <dgm:pt modelId="{F6F3E584-D459-478A-8783-8B1B47B4B1B6}" type="pres">
      <dgm:prSet presAssocID="{ACD96BB0-471E-4119-B9CA-54080FDCA5C0}" presName="tx1" presStyleLbl="revTx" presStyleIdx="1" presStyleCnt="8"/>
      <dgm:spPr/>
      <dgm:t>
        <a:bodyPr/>
        <a:lstStyle/>
        <a:p>
          <a:endParaRPr lang="en-IN"/>
        </a:p>
      </dgm:t>
    </dgm:pt>
    <dgm:pt modelId="{9709705F-A573-4884-9B24-B9F07054C8A4}" type="pres">
      <dgm:prSet presAssocID="{ACD96BB0-471E-4119-B9CA-54080FDCA5C0}" presName="vert1" presStyleCnt="0"/>
      <dgm:spPr/>
    </dgm:pt>
    <dgm:pt modelId="{76FCECBC-8E89-4F14-9F27-B282C81FE4C9}" type="pres">
      <dgm:prSet presAssocID="{7A8DDA29-CE22-41F3-91C3-7452B8BAFB55}" presName="thickLine" presStyleLbl="alignNode1" presStyleIdx="2" presStyleCnt="8"/>
      <dgm:spPr/>
    </dgm:pt>
    <dgm:pt modelId="{A025C0E4-8EF6-404F-A035-063E61558E96}" type="pres">
      <dgm:prSet presAssocID="{7A8DDA29-CE22-41F3-91C3-7452B8BAFB55}" presName="horz1" presStyleCnt="0"/>
      <dgm:spPr/>
    </dgm:pt>
    <dgm:pt modelId="{A1C1FFE4-D096-49ED-A5C0-605078BF805D}" type="pres">
      <dgm:prSet presAssocID="{7A8DDA29-CE22-41F3-91C3-7452B8BAFB55}" presName="tx1" presStyleLbl="revTx" presStyleIdx="2" presStyleCnt="8"/>
      <dgm:spPr/>
      <dgm:t>
        <a:bodyPr/>
        <a:lstStyle/>
        <a:p>
          <a:endParaRPr lang="en-IN"/>
        </a:p>
      </dgm:t>
    </dgm:pt>
    <dgm:pt modelId="{1AF6B780-B729-4AC5-A57A-0A72A7A4CE84}" type="pres">
      <dgm:prSet presAssocID="{7A8DDA29-CE22-41F3-91C3-7452B8BAFB55}" presName="vert1" presStyleCnt="0"/>
      <dgm:spPr/>
    </dgm:pt>
    <dgm:pt modelId="{A8C9707F-22DB-4C22-A14F-C237B1DCBDB4}" type="pres">
      <dgm:prSet presAssocID="{CD16C321-10FF-4DC0-8A10-AD25B1645EFD}" presName="thickLine" presStyleLbl="alignNode1" presStyleIdx="3" presStyleCnt="8"/>
      <dgm:spPr/>
    </dgm:pt>
    <dgm:pt modelId="{F0B4CD24-CCAB-4F04-86A6-D1E98933F23F}" type="pres">
      <dgm:prSet presAssocID="{CD16C321-10FF-4DC0-8A10-AD25B1645EFD}" presName="horz1" presStyleCnt="0"/>
      <dgm:spPr/>
    </dgm:pt>
    <dgm:pt modelId="{907D2C95-49FA-44B7-81B7-F3D0E8B5C20C}" type="pres">
      <dgm:prSet presAssocID="{CD16C321-10FF-4DC0-8A10-AD25B1645EFD}" presName="tx1" presStyleLbl="revTx" presStyleIdx="3" presStyleCnt="8"/>
      <dgm:spPr/>
      <dgm:t>
        <a:bodyPr/>
        <a:lstStyle/>
        <a:p>
          <a:endParaRPr lang="en-IN"/>
        </a:p>
      </dgm:t>
    </dgm:pt>
    <dgm:pt modelId="{ED1190E0-249E-4471-8DB4-6F43E1A23B93}" type="pres">
      <dgm:prSet presAssocID="{CD16C321-10FF-4DC0-8A10-AD25B1645EFD}" presName="vert1" presStyleCnt="0"/>
      <dgm:spPr/>
    </dgm:pt>
    <dgm:pt modelId="{0E0CE17C-0EA8-4549-9FCC-6CA32E495584}" type="pres">
      <dgm:prSet presAssocID="{8EB991F5-C9F7-43F9-8486-5FE6CDB76E32}" presName="thickLine" presStyleLbl="alignNode1" presStyleIdx="4" presStyleCnt="8"/>
      <dgm:spPr/>
    </dgm:pt>
    <dgm:pt modelId="{18502145-B534-4BAB-B968-C273F7381EE3}" type="pres">
      <dgm:prSet presAssocID="{8EB991F5-C9F7-43F9-8486-5FE6CDB76E32}" presName="horz1" presStyleCnt="0"/>
      <dgm:spPr/>
    </dgm:pt>
    <dgm:pt modelId="{2F0F24B3-B6B0-4F75-A27D-D6CADDF4292E}" type="pres">
      <dgm:prSet presAssocID="{8EB991F5-C9F7-43F9-8486-5FE6CDB76E32}" presName="tx1" presStyleLbl="revTx" presStyleIdx="4" presStyleCnt="8"/>
      <dgm:spPr/>
      <dgm:t>
        <a:bodyPr/>
        <a:lstStyle/>
        <a:p>
          <a:endParaRPr lang="en-IN"/>
        </a:p>
      </dgm:t>
    </dgm:pt>
    <dgm:pt modelId="{01EE887C-33D6-4601-B7F8-FC0CA03137CD}" type="pres">
      <dgm:prSet presAssocID="{8EB991F5-C9F7-43F9-8486-5FE6CDB76E32}" presName="vert1" presStyleCnt="0"/>
      <dgm:spPr/>
    </dgm:pt>
    <dgm:pt modelId="{C2D32637-92DA-43A5-9E9D-11358C9DED05}" type="pres">
      <dgm:prSet presAssocID="{5CF2154F-3A9F-47B0-9F4C-420E3BB85B17}" presName="thickLine" presStyleLbl="alignNode1" presStyleIdx="5" presStyleCnt="8"/>
      <dgm:spPr/>
    </dgm:pt>
    <dgm:pt modelId="{A6B47DA7-A941-4910-B2B5-CCF2BD55140A}" type="pres">
      <dgm:prSet presAssocID="{5CF2154F-3A9F-47B0-9F4C-420E3BB85B17}" presName="horz1" presStyleCnt="0"/>
      <dgm:spPr/>
    </dgm:pt>
    <dgm:pt modelId="{2E610EF6-8D16-4C7B-8E80-1070293A05D0}" type="pres">
      <dgm:prSet presAssocID="{5CF2154F-3A9F-47B0-9F4C-420E3BB85B17}" presName="tx1" presStyleLbl="revTx" presStyleIdx="5" presStyleCnt="8"/>
      <dgm:spPr/>
      <dgm:t>
        <a:bodyPr/>
        <a:lstStyle/>
        <a:p>
          <a:endParaRPr lang="en-IN"/>
        </a:p>
      </dgm:t>
    </dgm:pt>
    <dgm:pt modelId="{0625F423-E080-4F34-9AD8-590A36F66A21}" type="pres">
      <dgm:prSet presAssocID="{5CF2154F-3A9F-47B0-9F4C-420E3BB85B17}" presName="vert1" presStyleCnt="0"/>
      <dgm:spPr/>
    </dgm:pt>
    <dgm:pt modelId="{29470946-D15A-4CA3-8BE5-388EFFD96AF1}" type="pres">
      <dgm:prSet presAssocID="{B8C5853E-CCAB-48F2-9F15-A965649154C3}" presName="thickLine" presStyleLbl="alignNode1" presStyleIdx="6" presStyleCnt="8"/>
      <dgm:spPr/>
    </dgm:pt>
    <dgm:pt modelId="{AFB3E311-4D5E-4282-AE2E-2068972A8790}" type="pres">
      <dgm:prSet presAssocID="{B8C5853E-CCAB-48F2-9F15-A965649154C3}" presName="horz1" presStyleCnt="0"/>
      <dgm:spPr/>
    </dgm:pt>
    <dgm:pt modelId="{33D8646D-E700-4588-B081-E39200C94460}" type="pres">
      <dgm:prSet presAssocID="{B8C5853E-CCAB-48F2-9F15-A965649154C3}" presName="tx1" presStyleLbl="revTx" presStyleIdx="6" presStyleCnt="8"/>
      <dgm:spPr/>
      <dgm:t>
        <a:bodyPr/>
        <a:lstStyle/>
        <a:p>
          <a:endParaRPr lang="en-IN"/>
        </a:p>
      </dgm:t>
    </dgm:pt>
    <dgm:pt modelId="{56BD8220-C890-421D-BFEE-378EB9136D9C}" type="pres">
      <dgm:prSet presAssocID="{B8C5853E-CCAB-48F2-9F15-A965649154C3}" presName="vert1" presStyleCnt="0"/>
      <dgm:spPr/>
    </dgm:pt>
    <dgm:pt modelId="{13C04448-1278-47BF-8C80-A6ECA99260C9}" type="pres">
      <dgm:prSet presAssocID="{8E49593C-4C91-4310-BC74-A2E3327FFD7A}" presName="thickLine" presStyleLbl="alignNode1" presStyleIdx="7" presStyleCnt="8"/>
      <dgm:spPr/>
    </dgm:pt>
    <dgm:pt modelId="{AB061A88-0BCF-4F48-B98D-E85F785DA148}" type="pres">
      <dgm:prSet presAssocID="{8E49593C-4C91-4310-BC74-A2E3327FFD7A}" presName="horz1" presStyleCnt="0"/>
      <dgm:spPr/>
    </dgm:pt>
    <dgm:pt modelId="{3D09CDA6-E993-4CF6-8A3C-C2EACC49DEC1}" type="pres">
      <dgm:prSet presAssocID="{8E49593C-4C91-4310-BC74-A2E3327FFD7A}" presName="tx1" presStyleLbl="revTx" presStyleIdx="7" presStyleCnt="8"/>
      <dgm:spPr/>
      <dgm:t>
        <a:bodyPr/>
        <a:lstStyle/>
        <a:p>
          <a:endParaRPr lang="en-IN"/>
        </a:p>
      </dgm:t>
    </dgm:pt>
    <dgm:pt modelId="{7E5F8F84-90CC-44D1-BB9C-64E8EB156608}" type="pres">
      <dgm:prSet presAssocID="{8E49593C-4C91-4310-BC74-A2E3327FFD7A}" presName="vert1" presStyleCnt="0"/>
      <dgm:spPr/>
    </dgm:pt>
  </dgm:ptLst>
  <dgm:cxnLst>
    <dgm:cxn modelId="{61B50D11-36D0-4F8C-9142-1F1EA7144D41}" type="presOf" srcId="{601A4453-5C4D-47AA-ABA8-EB34046292E8}" destId="{5C8C012C-04D1-4AEE-B456-8EC486BB1900}" srcOrd="0" destOrd="0" presId="urn:microsoft.com/office/officeart/2008/layout/LinedList"/>
    <dgm:cxn modelId="{E330285E-3DA5-4C91-B825-0013B8071E4A}" srcId="{5CC91D36-0044-43C5-9F47-F02138FE5833}" destId="{5CF2154F-3A9F-47B0-9F4C-420E3BB85B17}" srcOrd="5" destOrd="0" parTransId="{67D9394C-096D-45AB-973A-3AF18F8776EF}" sibTransId="{FC07E0FA-F822-424A-B2FC-084099D95161}"/>
    <dgm:cxn modelId="{6E1E8752-C055-42DD-8EF8-C416B575EE0B}" type="presOf" srcId="{CD16C321-10FF-4DC0-8A10-AD25B1645EFD}" destId="{907D2C95-49FA-44B7-81B7-F3D0E8B5C20C}" srcOrd="0" destOrd="0" presId="urn:microsoft.com/office/officeart/2008/layout/LinedList"/>
    <dgm:cxn modelId="{036CA4C3-D495-43E4-8EB8-D4B6C6EEE4E5}" srcId="{5CC91D36-0044-43C5-9F47-F02138FE5833}" destId="{CD16C321-10FF-4DC0-8A10-AD25B1645EFD}" srcOrd="3" destOrd="0" parTransId="{FF8AB6E5-AB0D-4315-B45C-799CDC86EE85}" sibTransId="{EDB49275-6809-4A3D-9BFB-1BEC107DA3BB}"/>
    <dgm:cxn modelId="{BC3E34FB-3244-40CE-BBD0-4D024AEE1970}" type="presOf" srcId="{7A8DDA29-CE22-41F3-91C3-7452B8BAFB55}" destId="{A1C1FFE4-D096-49ED-A5C0-605078BF805D}" srcOrd="0" destOrd="0" presId="urn:microsoft.com/office/officeart/2008/layout/LinedList"/>
    <dgm:cxn modelId="{A0F60DA1-54BA-4A51-A86A-5AAFC1341697}" type="presOf" srcId="{8E49593C-4C91-4310-BC74-A2E3327FFD7A}" destId="{3D09CDA6-E993-4CF6-8A3C-C2EACC49DEC1}" srcOrd="0" destOrd="0" presId="urn:microsoft.com/office/officeart/2008/layout/LinedList"/>
    <dgm:cxn modelId="{9110E140-BD7A-46F3-9C2D-A9D29EDE7AC7}" srcId="{5CC91D36-0044-43C5-9F47-F02138FE5833}" destId="{8EB991F5-C9F7-43F9-8486-5FE6CDB76E32}" srcOrd="4" destOrd="0" parTransId="{50399AC1-0469-4FDC-9A22-37294C644FFB}" sibTransId="{90176C0E-E1BF-41A1-98D3-E7460F08C80C}"/>
    <dgm:cxn modelId="{2BDBEB73-DBA3-499B-9FF4-C4AE15AD8781}" type="presOf" srcId="{5CC91D36-0044-43C5-9F47-F02138FE5833}" destId="{97E55D96-E880-4462-82EB-6F860CDF20A6}" srcOrd="0" destOrd="0" presId="urn:microsoft.com/office/officeart/2008/layout/LinedList"/>
    <dgm:cxn modelId="{CD37BA43-D811-4A14-B25C-355558ECC17E}" type="presOf" srcId="{B8C5853E-CCAB-48F2-9F15-A965649154C3}" destId="{33D8646D-E700-4588-B081-E39200C94460}" srcOrd="0" destOrd="0" presId="urn:microsoft.com/office/officeart/2008/layout/LinedList"/>
    <dgm:cxn modelId="{F68ADA32-AD09-400B-AF1D-F75EA4C77296}" srcId="{5CC91D36-0044-43C5-9F47-F02138FE5833}" destId="{ACD96BB0-471E-4119-B9CA-54080FDCA5C0}" srcOrd="1" destOrd="0" parTransId="{7B552BA5-E673-4A2D-8539-9647E53ECDE4}" sibTransId="{C9F2F0ED-5CD0-42FD-9190-0D03325B0410}"/>
    <dgm:cxn modelId="{6D0EFD33-3FEC-4086-B53B-A6B7E50E9B4C}" type="presOf" srcId="{ACD96BB0-471E-4119-B9CA-54080FDCA5C0}" destId="{F6F3E584-D459-478A-8783-8B1B47B4B1B6}" srcOrd="0" destOrd="0" presId="urn:microsoft.com/office/officeart/2008/layout/LinedList"/>
    <dgm:cxn modelId="{386022EC-0394-4C6B-A31F-2CE59E59358A}" srcId="{5CC91D36-0044-43C5-9F47-F02138FE5833}" destId="{7A8DDA29-CE22-41F3-91C3-7452B8BAFB55}" srcOrd="2" destOrd="0" parTransId="{971BE93E-ADB8-40A4-9181-31420083B715}" sibTransId="{52690E34-49FE-495F-AB83-6F63CB3D45D6}"/>
    <dgm:cxn modelId="{FE420F1D-833C-4EE8-A6A4-2836AEE2185C}" type="presOf" srcId="{8EB991F5-C9F7-43F9-8486-5FE6CDB76E32}" destId="{2F0F24B3-B6B0-4F75-A27D-D6CADDF4292E}" srcOrd="0" destOrd="0" presId="urn:microsoft.com/office/officeart/2008/layout/LinedList"/>
    <dgm:cxn modelId="{785F8F53-3792-4151-AAD8-FEA229633A94}" type="presOf" srcId="{5CF2154F-3A9F-47B0-9F4C-420E3BB85B17}" destId="{2E610EF6-8D16-4C7B-8E80-1070293A05D0}" srcOrd="0" destOrd="0" presId="urn:microsoft.com/office/officeart/2008/layout/LinedList"/>
    <dgm:cxn modelId="{596DCE80-0F11-4609-B099-F8D4F1AD65C8}" srcId="{5CC91D36-0044-43C5-9F47-F02138FE5833}" destId="{8E49593C-4C91-4310-BC74-A2E3327FFD7A}" srcOrd="7" destOrd="0" parTransId="{118C43B7-0284-4876-9F8E-B03983ED76C3}" sibTransId="{52F58664-1E11-4CD3-8B49-CB9F1412F418}"/>
    <dgm:cxn modelId="{25265690-C00E-470C-B99C-3E74CB83A979}" srcId="{5CC91D36-0044-43C5-9F47-F02138FE5833}" destId="{601A4453-5C4D-47AA-ABA8-EB34046292E8}" srcOrd="0" destOrd="0" parTransId="{BFD27AF8-A35E-46AD-B331-2C448985B645}" sibTransId="{D7FA0D6C-9AD8-4CA1-829E-F994F74AEEB6}"/>
    <dgm:cxn modelId="{028673D8-474F-42B2-8382-3681FCAB93D4}" srcId="{5CC91D36-0044-43C5-9F47-F02138FE5833}" destId="{B8C5853E-CCAB-48F2-9F15-A965649154C3}" srcOrd="6" destOrd="0" parTransId="{C0B95634-201D-4B5A-A797-BB50718169CC}" sibTransId="{E8E02993-B3AE-4282-BAD4-FC3E82B6553D}"/>
    <dgm:cxn modelId="{5B0D4CA9-5CD2-47CD-AD68-40C0C537FD79}" type="presParOf" srcId="{97E55D96-E880-4462-82EB-6F860CDF20A6}" destId="{C0F138B8-4E3F-432A-A195-1CF430E1848A}" srcOrd="0" destOrd="0" presId="urn:microsoft.com/office/officeart/2008/layout/LinedList"/>
    <dgm:cxn modelId="{10220C8C-5409-4F3A-95B8-C60C2BA2B632}" type="presParOf" srcId="{97E55D96-E880-4462-82EB-6F860CDF20A6}" destId="{C9DBCC16-43A1-489C-AF5E-B13D717CA6EE}" srcOrd="1" destOrd="0" presId="urn:microsoft.com/office/officeart/2008/layout/LinedList"/>
    <dgm:cxn modelId="{449E646B-345A-4448-9F19-D67AE4BE0137}" type="presParOf" srcId="{C9DBCC16-43A1-489C-AF5E-B13D717CA6EE}" destId="{5C8C012C-04D1-4AEE-B456-8EC486BB1900}" srcOrd="0" destOrd="0" presId="urn:microsoft.com/office/officeart/2008/layout/LinedList"/>
    <dgm:cxn modelId="{509E4B50-3585-475E-94EE-5ECB58345E64}" type="presParOf" srcId="{C9DBCC16-43A1-489C-AF5E-B13D717CA6EE}" destId="{81F91211-21D8-4A24-95E5-6279E8BA3670}" srcOrd="1" destOrd="0" presId="urn:microsoft.com/office/officeart/2008/layout/LinedList"/>
    <dgm:cxn modelId="{4C099436-B736-41EF-BAEE-7A05E1B13724}" type="presParOf" srcId="{97E55D96-E880-4462-82EB-6F860CDF20A6}" destId="{63C8100A-901C-407A-94EC-47F57E6F424A}" srcOrd="2" destOrd="0" presId="urn:microsoft.com/office/officeart/2008/layout/LinedList"/>
    <dgm:cxn modelId="{7D8EADA8-C34F-49F9-BFE7-4A570A8F1056}" type="presParOf" srcId="{97E55D96-E880-4462-82EB-6F860CDF20A6}" destId="{7E3C21D9-CF5E-4120-BB26-95550EE4AB4F}" srcOrd="3" destOrd="0" presId="urn:microsoft.com/office/officeart/2008/layout/LinedList"/>
    <dgm:cxn modelId="{41461D62-CC3C-45B8-B47B-68CE54F9CFB4}" type="presParOf" srcId="{7E3C21D9-CF5E-4120-BB26-95550EE4AB4F}" destId="{F6F3E584-D459-478A-8783-8B1B47B4B1B6}" srcOrd="0" destOrd="0" presId="urn:microsoft.com/office/officeart/2008/layout/LinedList"/>
    <dgm:cxn modelId="{CE99526C-CD65-4A4B-A815-39B40B561D13}" type="presParOf" srcId="{7E3C21D9-CF5E-4120-BB26-95550EE4AB4F}" destId="{9709705F-A573-4884-9B24-B9F07054C8A4}" srcOrd="1" destOrd="0" presId="urn:microsoft.com/office/officeart/2008/layout/LinedList"/>
    <dgm:cxn modelId="{CD711A8E-0FB3-4775-8958-E13876F02851}" type="presParOf" srcId="{97E55D96-E880-4462-82EB-6F860CDF20A6}" destId="{76FCECBC-8E89-4F14-9F27-B282C81FE4C9}" srcOrd="4" destOrd="0" presId="urn:microsoft.com/office/officeart/2008/layout/LinedList"/>
    <dgm:cxn modelId="{5D283698-639C-4C02-9283-986F2EB8A3E8}" type="presParOf" srcId="{97E55D96-E880-4462-82EB-6F860CDF20A6}" destId="{A025C0E4-8EF6-404F-A035-063E61558E96}" srcOrd="5" destOrd="0" presId="urn:microsoft.com/office/officeart/2008/layout/LinedList"/>
    <dgm:cxn modelId="{A3855181-FCB3-4076-B6BD-2890076CC32B}" type="presParOf" srcId="{A025C0E4-8EF6-404F-A035-063E61558E96}" destId="{A1C1FFE4-D096-49ED-A5C0-605078BF805D}" srcOrd="0" destOrd="0" presId="urn:microsoft.com/office/officeart/2008/layout/LinedList"/>
    <dgm:cxn modelId="{50D783DD-0038-44D2-8119-F40A69B30D7E}" type="presParOf" srcId="{A025C0E4-8EF6-404F-A035-063E61558E96}" destId="{1AF6B780-B729-4AC5-A57A-0A72A7A4CE84}" srcOrd="1" destOrd="0" presId="urn:microsoft.com/office/officeart/2008/layout/LinedList"/>
    <dgm:cxn modelId="{8707DEB5-956D-4EEB-8745-4D945F150B6E}" type="presParOf" srcId="{97E55D96-E880-4462-82EB-6F860CDF20A6}" destId="{A8C9707F-22DB-4C22-A14F-C237B1DCBDB4}" srcOrd="6" destOrd="0" presId="urn:microsoft.com/office/officeart/2008/layout/LinedList"/>
    <dgm:cxn modelId="{75761E4B-4805-4BD2-99FC-7F43092F3447}" type="presParOf" srcId="{97E55D96-E880-4462-82EB-6F860CDF20A6}" destId="{F0B4CD24-CCAB-4F04-86A6-D1E98933F23F}" srcOrd="7" destOrd="0" presId="urn:microsoft.com/office/officeart/2008/layout/LinedList"/>
    <dgm:cxn modelId="{C5081DF7-8026-4082-A1AE-C7B57A6B8F47}" type="presParOf" srcId="{F0B4CD24-CCAB-4F04-86A6-D1E98933F23F}" destId="{907D2C95-49FA-44B7-81B7-F3D0E8B5C20C}" srcOrd="0" destOrd="0" presId="urn:microsoft.com/office/officeart/2008/layout/LinedList"/>
    <dgm:cxn modelId="{B1F27648-6A6F-4BC8-8D1B-434C3609FFCF}" type="presParOf" srcId="{F0B4CD24-CCAB-4F04-86A6-D1E98933F23F}" destId="{ED1190E0-249E-4471-8DB4-6F43E1A23B93}" srcOrd="1" destOrd="0" presId="urn:microsoft.com/office/officeart/2008/layout/LinedList"/>
    <dgm:cxn modelId="{00E7A5A3-0387-413E-A85D-1C3AA5F499E1}" type="presParOf" srcId="{97E55D96-E880-4462-82EB-6F860CDF20A6}" destId="{0E0CE17C-0EA8-4549-9FCC-6CA32E495584}" srcOrd="8" destOrd="0" presId="urn:microsoft.com/office/officeart/2008/layout/LinedList"/>
    <dgm:cxn modelId="{BC413677-3250-4F54-B5A3-46B1B941B9CB}" type="presParOf" srcId="{97E55D96-E880-4462-82EB-6F860CDF20A6}" destId="{18502145-B534-4BAB-B968-C273F7381EE3}" srcOrd="9" destOrd="0" presId="urn:microsoft.com/office/officeart/2008/layout/LinedList"/>
    <dgm:cxn modelId="{FE1C4204-0D3C-4E3D-A753-E8147C06412F}" type="presParOf" srcId="{18502145-B534-4BAB-B968-C273F7381EE3}" destId="{2F0F24B3-B6B0-4F75-A27D-D6CADDF4292E}" srcOrd="0" destOrd="0" presId="urn:microsoft.com/office/officeart/2008/layout/LinedList"/>
    <dgm:cxn modelId="{BCCF643C-D6DA-4A8B-9CF6-3FF9A87C40BB}" type="presParOf" srcId="{18502145-B534-4BAB-B968-C273F7381EE3}" destId="{01EE887C-33D6-4601-B7F8-FC0CA03137CD}" srcOrd="1" destOrd="0" presId="urn:microsoft.com/office/officeart/2008/layout/LinedList"/>
    <dgm:cxn modelId="{3FADC112-EDBA-4BB1-88CE-5BEC5FF05E87}" type="presParOf" srcId="{97E55D96-E880-4462-82EB-6F860CDF20A6}" destId="{C2D32637-92DA-43A5-9E9D-11358C9DED05}" srcOrd="10" destOrd="0" presId="urn:microsoft.com/office/officeart/2008/layout/LinedList"/>
    <dgm:cxn modelId="{FDC88182-B6CE-4DA2-ABC5-1AA28F9710AE}" type="presParOf" srcId="{97E55D96-E880-4462-82EB-6F860CDF20A6}" destId="{A6B47DA7-A941-4910-B2B5-CCF2BD55140A}" srcOrd="11" destOrd="0" presId="urn:microsoft.com/office/officeart/2008/layout/LinedList"/>
    <dgm:cxn modelId="{F71C7FA6-D5F1-43C3-8DF3-F1D4AC839FA5}" type="presParOf" srcId="{A6B47DA7-A941-4910-B2B5-CCF2BD55140A}" destId="{2E610EF6-8D16-4C7B-8E80-1070293A05D0}" srcOrd="0" destOrd="0" presId="urn:microsoft.com/office/officeart/2008/layout/LinedList"/>
    <dgm:cxn modelId="{DB9941C9-3E4B-4F99-A4C8-A4B84EFDF9D9}" type="presParOf" srcId="{A6B47DA7-A941-4910-B2B5-CCF2BD55140A}" destId="{0625F423-E080-4F34-9AD8-590A36F66A21}" srcOrd="1" destOrd="0" presId="urn:microsoft.com/office/officeart/2008/layout/LinedList"/>
    <dgm:cxn modelId="{9E57DDD3-F6AF-4F9D-BD29-F7F90380C9BE}" type="presParOf" srcId="{97E55D96-E880-4462-82EB-6F860CDF20A6}" destId="{29470946-D15A-4CA3-8BE5-388EFFD96AF1}" srcOrd="12" destOrd="0" presId="urn:microsoft.com/office/officeart/2008/layout/LinedList"/>
    <dgm:cxn modelId="{4903D95A-68D8-4AB4-9E7B-2BCB9B066B5B}" type="presParOf" srcId="{97E55D96-E880-4462-82EB-6F860CDF20A6}" destId="{AFB3E311-4D5E-4282-AE2E-2068972A8790}" srcOrd="13" destOrd="0" presId="urn:microsoft.com/office/officeart/2008/layout/LinedList"/>
    <dgm:cxn modelId="{BF11A751-8B0C-4BA7-8DD9-7EC313F368F0}" type="presParOf" srcId="{AFB3E311-4D5E-4282-AE2E-2068972A8790}" destId="{33D8646D-E700-4588-B081-E39200C94460}" srcOrd="0" destOrd="0" presId="urn:microsoft.com/office/officeart/2008/layout/LinedList"/>
    <dgm:cxn modelId="{ADBB916D-3462-48F2-AB6E-9BD798740109}" type="presParOf" srcId="{AFB3E311-4D5E-4282-AE2E-2068972A8790}" destId="{56BD8220-C890-421D-BFEE-378EB9136D9C}" srcOrd="1" destOrd="0" presId="urn:microsoft.com/office/officeart/2008/layout/LinedList"/>
    <dgm:cxn modelId="{04927071-AA3D-42A2-BDD9-82F52F756873}" type="presParOf" srcId="{97E55D96-E880-4462-82EB-6F860CDF20A6}" destId="{13C04448-1278-47BF-8C80-A6ECA99260C9}" srcOrd="14" destOrd="0" presId="urn:microsoft.com/office/officeart/2008/layout/LinedList"/>
    <dgm:cxn modelId="{0C2963B2-2C0F-41C2-B643-28CEB4B43FD0}" type="presParOf" srcId="{97E55D96-E880-4462-82EB-6F860CDF20A6}" destId="{AB061A88-0BCF-4F48-B98D-E85F785DA148}" srcOrd="15" destOrd="0" presId="urn:microsoft.com/office/officeart/2008/layout/LinedList"/>
    <dgm:cxn modelId="{F80EA873-2894-42B7-947A-01A79A396E80}" type="presParOf" srcId="{AB061A88-0BCF-4F48-B98D-E85F785DA148}" destId="{3D09CDA6-E993-4CF6-8A3C-C2EACC49DEC1}" srcOrd="0" destOrd="0" presId="urn:microsoft.com/office/officeart/2008/layout/LinedList"/>
    <dgm:cxn modelId="{268DC725-3D56-49DA-95F3-747334CCA906}" type="presParOf" srcId="{AB061A88-0BCF-4F48-B98D-E85F785DA148}" destId="{7E5F8F84-90CC-44D1-BB9C-64E8EB15660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0D2D9A-FB3B-4ADD-A49C-2BAE6B7041E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954232C-FC13-4248-B647-584C4EBDA0EF}">
      <dgm:prSet custT="1"/>
      <dgm:spPr/>
      <dgm:t>
        <a:bodyPr/>
        <a:lstStyle/>
        <a:p>
          <a:pPr algn="ctr"/>
          <a:r>
            <a:rPr lang="en-US" sz="4000" b="1" dirty="0"/>
            <a:t>1000 Cr turnover  in topline by year 2022</a:t>
          </a:r>
          <a:endParaRPr lang="en-US" sz="4000" dirty="0"/>
        </a:p>
      </dgm:t>
    </dgm:pt>
    <dgm:pt modelId="{54445DE8-16F6-4DAC-B7FC-BF55FEEABE7C}" type="parTrans" cxnId="{EB3181B9-75B3-4B6E-9ED2-4A8AAA818142}">
      <dgm:prSet/>
      <dgm:spPr/>
      <dgm:t>
        <a:bodyPr/>
        <a:lstStyle/>
        <a:p>
          <a:endParaRPr lang="en-US"/>
        </a:p>
      </dgm:t>
    </dgm:pt>
    <dgm:pt modelId="{3E234840-7FFD-43E9-908B-50E085686C3F}" type="sibTrans" cxnId="{EB3181B9-75B3-4B6E-9ED2-4A8AAA818142}">
      <dgm:prSet/>
      <dgm:spPr/>
      <dgm:t>
        <a:bodyPr/>
        <a:lstStyle/>
        <a:p>
          <a:endParaRPr lang="en-US"/>
        </a:p>
      </dgm:t>
    </dgm:pt>
    <dgm:pt modelId="{028737A9-28F2-46A0-8DDC-1BDE604D15E9}">
      <dgm:prSet custT="1"/>
      <dgm:spPr/>
      <dgm:t>
        <a:bodyPr/>
        <a:lstStyle/>
        <a:p>
          <a:r>
            <a:rPr lang="en-US" sz="3600" b="1" dirty="0"/>
            <a:t>11 new stores by 2022</a:t>
          </a:r>
          <a:endParaRPr lang="en-US" sz="3600" dirty="0"/>
        </a:p>
      </dgm:t>
    </dgm:pt>
    <dgm:pt modelId="{DD6465CE-6BC2-4F23-93B1-034F9D66FC4A}" type="parTrans" cxnId="{326247DF-BC7B-4F56-8313-A8F448CC8369}">
      <dgm:prSet/>
      <dgm:spPr/>
      <dgm:t>
        <a:bodyPr/>
        <a:lstStyle/>
        <a:p>
          <a:endParaRPr lang="en-US"/>
        </a:p>
      </dgm:t>
    </dgm:pt>
    <dgm:pt modelId="{8D31EBD3-EDA4-417A-BA21-E0E8C0F7DBA1}" type="sibTrans" cxnId="{326247DF-BC7B-4F56-8313-A8F448CC8369}">
      <dgm:prSet/>
      <dgm:spPr/>
      <dgm:t>
        <a:bodyPr/>
        <a:lstStyle/>
        <a:p>
          <a:endParaRPr lang="en-US"/>
        </a:p>
      </dgm:t>
    </dgm:pt>
    <dgm:pt modelId="{B0BDC74F-91E4-472E-8DBD-D207C77E475A}">
      <dgm:prSet custT="1"/>
      <dgm:spPr/>
      <dgm:t>
        <a:bodyPr/>
        <a:lstStyle/>
        <a:p>
          <a:r>
            <a:rPr lang="en-US" sz="3600" b="1" dirty="0"/>
            <a:t>Multistate presence</a:t>
          </a:r>
          <a:endParaRPr lang="en-US" sz="3600" dirty="0"/>
        </a:p>
      </dgm:t>
    </dgm:pt>
    <dgm:pt modelId="{DD85A2E4-137D-4AAB-8FA4-4CFF5CD7226F}" type="parTrans" cxnId="{FF4852B4-497D-43CA-A71F-7B8639D0358D}">
      <dgm:prSet/>
      <dgm:spPr/>
      <dgm:t>
        <a:bodyPr/>
        <a:lstStyle/>
        <a:p>
          <a:endParaRPr lang="en-US"/>
        </a:p>
      </dgm:t>
    </dgm:pt>
    <dgm:pt modelId="{5317C3B7-7E63-4F9E-9520-A659E4452EFF}" type="sibTrans" cxnId="{FF4852B4-497D-43CA-A71F-7B8639D0358D}">
      <dgm:prSet/>
      <dgm:spPr/>
      <dgm:t>
        <a:bodyPr/>
        <a:lstStyle/>
        <a:p>
          <a:endParaRPr lang="en-US"/>
        </a:p>
      </dgm:t>
    </dgm:pt>
    <dgm:pt modelId="{E83F671F-7923-48EA-802B-E1A6F288FAA5}">
      <dgm:prSet custT="1"/>
      <dgm:spPr/>
      <dgm:t>
        <a:bodyPr/>
        <a:lstStyle/>
        <a:p>
          <a:r>
            <a:rPr lang="en-US" sz="3600" b="1" dirty="0"/>
            <a:t>600+ retail jobs</a:t>
          </a:r>
          <a:endParaRPr lang="en-US" sz="3600" dirty="0"/>
        </a:p>
      </dgm:t>
    </dgm:pt>
    <dgm:pt modelId="{17B070EB-EED9-45ED-9549-92A634A09E58}" type="parTrans" cxnId="{6B57178C-8579-4150-BB0F-E5190972CA96}">
      <dgm:prSet/>
      <dgm:spPr/>
      <dgm:t>
        <a:bodyPr/>
        <a:lstStyle/>
        <a:p>
          <a:endParaRPr lang="en-US"/>
        </a:p>
      </dgm:t>
    </dgm:pt>
    <dgm:pt modelId="{58C031FC-FCCF-4DBE-B9A8-1E658628AA32}" type="sibTrans" cxnId="{6B57178C-8579-4150-BB0F-E5190972CA96}">
      <dgm:prSet/>
      <dgm:spPr/>
      <dgm:t>
        <a:bodyPr/>
        <a:lstStyle/>
        <a:p>
          <a:endParaRPr lang="en-US"/>
        </a:p>
      </dgm:t>
    </dgm:pt>
    <dgm:pt modelId="{60A643F3-FDBD-4623-9608-B710C5310F63}" type="pres">
      <dgm:prSet presAssocID="{760D2D9A-FB3B-4ADD-A49C-2BAE6B7041E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94A0EC6-C33E-404D-891F-ABC4E7500138}" type="pres">
      <dgm:prSet presAssocID="{6954232C-FC13-4248-B647-584C4EBDA0EF}" presName="compNode" presStyleCnt="0"/>
      <dgm:spPr/>
    </dgm:pt>
    <dgm:pt modelId="{D2A7E463-975B-414F-BB1D-F3EFCCD22DE2}" type="pres">
      <dgm:prSet presAssocID="{6954232C-FC13-4248-B647-584C4EBDA0EF}" presName="bgRect" presStyleLbl="bgShp" presStyleIdx="0" presStyleCnt="4"/>
      <dgm:spPr/>
    </dgm:pt>
    <dgm:pt modelId="{F3C2B184-5DE2-41B3-916A-9B292C91F769}" type="pres">
      <dgm:prSet presAssocID="{6954232C-FC13-4248-B647-584C4EBDA0EF}" presName="iconRect" presStyleLbl="nod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r"/>
        </a:ext>
      </dgm:extLst>
    </dgm:pt>
    <dgm:pt modelId="{23FA37CC-B7D7-4E6B-9A2F-2C7511EB614A}" type="pres">
      <dgm:prSet presAssocID="{6954232C-FC13-4248-B647-584C4EBDA0EF}" presName="spaceRect" presStyleCnt="0"/>
      <dgm:spPr/>
    </dgm:pt>
    <dgm:pt modelId="{0DB2CD7C-2C9E-4DF1-9FD0-6496D1305C47}" type="pres">
      <dgm:prSet presAssocID="{6954232C-FC13-4248-B647-584C4EBDA0EF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C5B0AB2F-4AE6-4CAD-AF0E-135E72411E15}" type="pres">
      <dgm:prSet presAssocID="{3E234840-7FFD-43E9-908B-50E085686C3F}" presName="sibTrans" presStyleCnt="0"/>
      <dgm:spPr/>
    </dgm:pt>
    <dgm:pt modelId="{C3A9CCC8-3D5F-4782-B526-75F06090F8E4}" type="pres">
      <dgm:prSet presAssocID="{028737A9-28F2-46A0-8DDC-1BDE604D15E9}" presName="compNode" presStyleCnt="0"/>
      <dgm:spPr/>
    </dgm:pt>
    <dgm:pt modelId="{47345808-048F-42F5-9B58-36B6F5440642}" type="pres">
      <dgm:prSet presAssocID="{028737A9-28F2-46A0-8DDC-1BDE604D15E9}" presName="bgRect" presStyleLbl="bgShp" presStyleIdx="1" presStyleCnt="4"/>
      <dgm:spPr/>
    </dgm:pt>
    <dgm:pt modelId="{239B8AE8-043D-4233-A8EA-3DE6CC39D3E8}" type="pres">
      <dgm:prSet presAssocID="{028737A9-28F2-46A0-8DDC-1BDE604D15E9}" presName="iconRect" presStyleLbl="node1" presStyleIdx="1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C0B25D48-480C-4798-970A-35FD8EE22140}" type="pres">
      <dgm:prSet presAssocID="{028737A9-28F2-46A0-8DDC-1BDE604D15E9}" presName="spaceRect" presStyleCnt="0"/>
      <dgm:spPr/>
    </dgm:pt>
    <dgm:pt modelId="{915F9390-3A99-4B3A-9FBE-805C8CB94B82}" type="pres">
      <dgm:prSet presAssocID="{028737A9-28F2-46A0-8DDC-1BDE604D15E9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9E6B00A9-02F3-426B-AA2B-BD18ABB3C072}" type="pres">
      <dgm:prSet presAssocID="{8D31EBD3-EDA4-417A-BA21-E0E8C0F7DBA1}" presName="sibTrans" presStyleCnt="0"/>
      <dgm:spPr/>
    </dgm:pt>
    <dgm:pt modelId="{4C416F64-2FA7-4BD6-BA86-6EB6FC1299A7}" type="pres">
      <dgm:prSet presAssocID="{B0BDC74F-91E4-472E-8DBD-D207C77E475A}" presName="compNode" presStyleCnt="0"/>
      <dgm:spPr/>
    </dgm:pt>
    <dgm:pt modelId="{49AF9EF6-3CD5-4C0D-8AD7-FDD6CC5D3049}" type="pres">
      <dgm:prSet presAssocID="{B0BDC74F-91E4-472E-8DBD-D207C77E475A}" presName="bgRect" presStyleLbl="bgShp" presStyleIdx="2" presStyleCnt="4"/>
      <dgm:spPr/>
    </dgm:pt>
    <dgm:pt modelId="{BA873481-EC0C-406C-91F2-23562A299ED9}" type="pres">
      <dgm:prSet presAssocID="{B0BDC74F-91E4-472E-8DBD-D207C77E475A}" presName="iconRect" presStyleLbl="node1" presStyleIdx="2" presStyleCnt="4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B1C2979B-3444-40AA-84AF-E8A0EA3DF8FA}" type="pres">
      <dgm:prSet presAssocID="{B0BDC74F-91E4-472E-8DBD-D207C77E475A}" presName="spaceRect" presStyleCnt="0"/>
      <dgm:spPr/>
    </dgm:pt>
    <dgm:pt modelId="{50EA24A5-CC67-48EE-A8D8-ABBD93D7402A}" type="pres">
      <dgm:prSet presAssocID="{B0BDC74F-91E4-472E-8DBD-D207C77E475A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5ACE962A-ADEF-4863-AC37-131032F8F599}" type="pres">
      <dgm:prSet presAssocID="{5317C3B7-7E63-4F9E-9520-A659E4452EFF}" presName="sibTrans" presStyleCnt="0"/>
      <dgm:spPr/>
    </dgm:pt>
    <dgm:pt modelId="{CA78B504-36BD-4159-97CF-90E52320AE55}" type="pres">
      <dgm:prSet presAssocID="{E83F671F-7923-48EA-802B-E1A6F288FAA5}" presName="compNode" presStyleCnt="0"/>
      <dgm:spPr/>
    </dgm:pt>
    <dgm:pt modelId="{44C4B9DE-4B2C-42FD-B02B-E7F9CDC69DB2}" type="pres">
      <dgm:prSet presAssocID="{E83F671F-7923-48EA-802B-E1A6F288FAA5}" presName="bgRect" presStyleLbl="bgShp" presStyleIdx="3" presStyleCnt="4"/>
      <dgm:spPr/>
    </dgm:pt>
    <dgm:pt modelId="{E0325907-20AF-464B-B9FB-AF0DF55B9B08}" type="pres">
      <dgm:prSet presAssocID="{E83F671F-7923-48EA-802B-E1A6F288FAA5}" presName="iconRect" presStyleLbl="node1" presStyleIdx="3" presStyleCnt="4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7A93D46A-3614-43D2-BB2A-C32FC8FA477E}" type="pres">
      <dgm:prSet presAssocID="{E83F671F-7923-48EA-802B-E1A6F288FAA5}" presName="spaceRect" presStyleCnt="0"/>
      <dgm:spPr/>
    </dgm:pt>
    <dgm:pt modelId="{F9D53958-EDCB-4272-A961-D6E47B8E3AD8}" type="pres">
      <dgm:prSet presAssocID="{E83F671F-7923-48EA-802B-E1A6F288FAA5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</dgm:ptLst>
  <dgm:cxnLst>
    <dgm:cxn modelId="{EB3181B9-75B3-4B6E-9ED2-4A8AAA818142}" srcId="{760D2D9A-FB3B-4ADD-A49C-2BAE6B7041E2}" destId="{6954232C-FC13-4248-B647-584C4EBDA0EF}" srcOrd="0" destOrd="0" parTransId="{54445DE8-16F6-4DAC-B7FC-BF55FEEABE7C}" sibTransId="{3E234840-7FFD-43E9-908B-50E085686C3F}"/>
    <dgm:cxn modelId="{2E2CA208-61D1-407A-A854-F8AB133D0B91}" type="presOf" srcId="{760D2D9A-FB3B-4ADD-A49C-2BAE6B7041E2}" destId="{60A643F3-FDBD-4623-9608-B710C5310F63}" srcOrd="0" destOrd="0" presId="urn:microsoft.com/office/officeart/2018/2/layout/IconVerticalSolidList"/>
    <dgm:cxn modelId="{6B57178C-8579-4150-BB0F-E5190972CA96}" srcId="{760D2D9A-FB3B-4ADD-A49C-2BAE6B7041E2}" destId="{E83F671F-7923-48EA-802B-E1A6F288FAA5}" srcOrd="3" destOrd="0" parTransId="{17B070EB-EED9-45ED-9549-92A634A09E58}" sibTransId="{58C031FC-FCCF-4DBE-B9A8-1E658628AA32}"/>
    <dgm:cxn modelId="{779E3741-A4C3-4152-A616-347E0E4CE996}" type="presOf" srcId="{E83F671F-7923-48EA-802B-E1A6F288FAA5}" destId="{F9D53958-EDCB-4272-A961-D6E47B8E3AD8}" srcOrd="0" destOrd="0" presId="urn:microsoft.com/office/officeart/2018/2/layout/IconVerticalSolidList"/>
    <dgm:cxn modelId="{12828D3C-7606-419F-A2E0-B29B74775D6E}" type="presOf" srcId="{B0BDC74F-91E4-472E-8DBD-D207C77E475A}" destId="{50EA24A5-CC67-48EE-A8D8-ABBD93D7402A}" srcOrd="0" destOrd="0" presId="urn:microsoft.com/office/officeart/2018/2/layout/IconVerticalSolidList"/>
    <dgm:cxn modelId="{3F5D43F9-770D-4FCA-BB90-7278C7065CE6}" type="presOf" srcId="{6954232C-FC13-4248-B647-584C4EBDA0EF}" destId="{0DB2CD7C-2C9E-4DF1-9FD0-6496D1305C47}" srcOrd="0" destOrd="0" presId="urn:microsoft.com/office/officeart/2018/2/layout/IconVerticalSolidList"/>
    <dgm:cxn modelId="{FF4852B4-497D-43CA-A71F-7B8639D0358D}" srcId="{760D2D9A-FB3B-4ADD-A49C-2BAE6B7041E2}" destId="{B0BDC74F-91E4-472E-8DBD-D207C77E475A}" srcOrd="2" destOrd="0" parTransId="{DD85A2E4-137D-4AAB-8FA4-4CFF5CD7226F}" sibTransId="{5317C3B7-7E63-4F9E-9520-A659E4452EFF}"/>
    <dgm:cxn modelId="{FAC7FC68-D116-405D-A19B-9BE9F152F4F1}" type="presOf" srcId="{028737A9-28F2-46A0-8DDC-1BDE604D15E9}" destId="{915F9390-3A99-4B3A-9FBE-805C8CB94B82}" srcOrd="0" destOrd="0" presId="urn:microsoft.com/office/officeart/2018/2/layout/IconVerticalSolidList"/>
    <dgm:cxn modelId="{326247DF-BC7B-4F56-8313-A8F448CC8369}" srcId="{760D2D9A-FB3B-4ADD-A49C-2BAE6B7041E2}" destId="{028737A9-28F2-46A0-8DDC-1BDE604D15E9}" srcOrd="1" destOrd="0" parTransId="{DD6465CE-6BC2-4F23-93B1-034F9D66FC4A}" sibTransId="{8D31EBD3-EDA4-417A-BA21-E0E8C0F7DBA1}"/>
    <dgm:cxn modelId="{392B42AB-8926-4513-9291-98FDAD07FDC5}" type="presParOf" srcId="{60A643F3-FDBD-4623-9608-B710C5310F63}" destId="{794A0EC6-C33E-404D-891F-ABC4E7500138}" srcOrd="0" destOrd="0" presId="urn:microsoft.com/office/officeart/2018/2/layout/IconVerticalSolidList"/>
    <dgm:cxn modelId="{1CDC7093-9779-4B66-B950-D7A4A4CE7EF8}" type="presParOf" srcId="{794A0EC6-C33E-404D-891F-ABC4E7500138}" destId="{D2A7E463-975B-414F-BB1D-F3EFCCD22DE2}" srcOrd="0" destOrd="0" presId="urn:microsoft.com/office/officeart/2018/2/layout/IconVerticalSolidList"/>
    <dgm:cxn modelId="{63CCA523-9E45-414C-9377-215300417F70}" type="presParOf" srcId="{794A0EC6-C33E-404D-891F-ABC4E7500138}" destId="{F3C2B184-5DE2-41B3-916A-9B292C91F769}" srcOrd="1" destOrd="0" presId="urn:microsoft.com/office/officeart/2018/2/layout/IconVerticalSolidList"/>
    <dgm:cxn modelId="{31DD81DD-CA49-499D-B0B3-517B8D51B259}" type="presParOf" srcId="{794A0EC6-C33E-404D-891F-ABC4E7500138}" destId="{23FA37CC-B7D7-4E6B-9A2F-2C7511EB614A}" srcOrd="2" destOrd="0" presId="urn:microsoft.com/office/officeart/2018/2/layout/IconVerticalSolidList"/>
    <dgm:cxn modelId="{962A87AC-51C6-4E29-9299-130D151A1B21}" type="presParOf" srcId="{794A0EC6-C33E-404D-891F-ABC4E7500138}" destId="{0DB2CD7C-2C9E-4DF1-9FD0-6496D1305C47}" srcOrd="3" destOrd="0" presId="urn:microsoft.com/office/officeart/2018/2/layout/IconVerticalSolidList"/>
    <dgm:cxn modelId="{0474D32E-6D18-44C6-81F9-E52A9A241E63}" type="presParOf" srcId="{60A643F3-FDBD-4623-9608-B710C5310F63}" destId="{C5B0AB2F-4AE6-4CAD-AF0E-135E72411E15}" srcOrd="1" destOrd="0" presId="urn:microsoft.com/office/officeart/2018/2/layout/IconVerticalSolidList"/>
    <dgm:cxn modelId="{BDE98DFB-69EE-4B4F-9DEC-C05E397A653C}" type="presParOf" srcId="{60A643F3-FDBD-4623-9608-B710C5310F63}" destId="{C3A9CCC8-3D5F-4782-B526-75F06090F8E4}" srcOrd="2" destOrd="0" presId="urn:microsoft.com/office/officeart/2018/2/layout/IconVerticalSolidList"/>
    <dgm:cxn modelId="{9CBCDE0A-4CC2-42D6-8B2B-6CB9A96A0289}" type="presParOf" srcId="{C3A9CCC8-3D5F-4782-B526-75F06090F8E4}" destId="{47345808-048F-42F5-9B58-36B6F5440642}" srcOrd="0" destOrd="0" presId="urn:microsoft.com/office/officeart/2018/2/layout/IconVerticalSolidList"/>
    <dgm:cxn modelId="{B2CAF221-7E07-4D1B-99F4-A6199DF8DBD1}" type="presParOf" srcId="{C3A9CCC8-3D5F-4782-B526-75F06090F8E4}" destId="{239B8AE8-043D-4233-A8EA-3DE6CC39D3E8}" srcOrd="1" destOrd="0" presId="urn:microsoft.com/office/officeart/2018/2/layout/IconVerticalSolidList"/>
    <dgm:cxn modelId="{75A8A4A1-9E17-4978-A937-6E1405869789}" type="presParOf" srcId="{C3A9CCC8-3D5F-4782-B526-75F06090F8E4}" destId="{C0B25D48-480C-4798-970A-35FD8EE22140}" srcOrd="2" destOrd="0" presId="urn:microsoft.com/office/officeart/2018/2/layout/IconVerticalSolidList"/>
    <dgm:cxn modelId="{35DB7D82-2023-47AA-A587-483405880E72}" type="presParOf" srcId="{C3A9CCC8-3D5F-4782-B526-75F06090F8E4}" destId="{915F9390-3A99-4B3A-9FBE-805C8CB94B82}" srcOrd="3" destOrd="0" presId="urn:microsoft.com/office/officeart/2018/2/layout/IconVerticalSolidList"/>
    <dgm:cxn modelId="{BA84785A-3CA5-4E76-A255-38C2E99914BB}" type="presParOf" srcId="{60A643F3-FDBD-4623-9608-B710C5310F63}" destId="{9E6B00A9-02F3-426B-AA2B-BD18ABB3C072}" srcOrd="3" destOrd="0" presId="urn:microsoft.com/office/officeart/2018/2/layout/IconVerticalSolidList"/>
    <dgm:cxn modelId="{6511016A-E516-46D5-92B8-1499DE007E26}" type="presParOf" srcId="{60A643F3-FDBD-4623-9608-B710C5310F63}" destId="{4C416F64-2FA7-4BD6-BA86-6EB6FC1299A7}" srcOrd="4" destOrd="0" presId="urn:microsoft.com/office/officeart/2018/2/layout/IconVerticalSolidList"/>
    <dgm:cxn modelId="{3408645B-D649-400B-B4DE-2964468B88E0}" type="presParOf" srcId="{4C416F64-2FA7-4BD6-BA86-6EB6FC1299A7}" destId="{49AF9EF6-3CD5-4C0D-8AD7-FDD6CC5D3049}" srcOrd="0" destOrd="0" presId="urn:microsoft.com/office/officeart/2018/2/layout/IconVerticalSolidList"/>
    <dgm:cxn modelId="{39FA1863-5498-4AB5-B60B-A4068FBE8A1B}" type="presParOf" srcId="{4C416F64-2FA7-4BD6-BA86-6EB6FC1299A7}" destId="{BA873481-EC0C-406C-91F2-23562A299ED9}" srcOrd="1" destOrd="0" presId="urn:microsoft.com/office/officeart/2018/2/layout/IconVerticalSolidList"/>
    <dgm:cxn modelId="{5047C389-EAAF-4D3D-9212-E8573F14DB47}" type="presParOf" srcId="{4C416F64-2FA7-4BD6-BA86-6EB6FC1299A7}" destId="{B1C2979B-3444-40AA-84AF-E8A0EA3DF8FA}" srcOrd="2" destOrd="0" presId="urn:microsoft.com/office/officeart/2018/2/layout/IconVerticalSolidList"/>
    <dgm:cxn modelId="{B6246B57-BF1C-412B-9C86-5D9D1B84C7F3}" type="presParOf" srcId="{4C416F64-2FA7-4BD6-BA86-6EB6FC1299A7}" destId="{50EA24A5-CC67-48EE-A8D8-ABBD93D7402A}" srcOrd="3" destOrd="0" presId="urn:microsoft.com/office/officeart/2018/2/layout/IconVerticalSolidList"/>
    <dgm:cxn modelId="{0D6A303E-E59E-400A-97D8-08FE01CF36F8}" type="presParOf" srcId="{60A643F3-FDBD-4623-9608-B710C5310F63}" destId="{5ACE962A-ADEF-4863-AC37-131032F8F599}" srcOrd="5" destOrd="0" presId="urn:microsoft.com/office/officeart/2018/2/layout/IconVerticalSolidList"/>
    <dgm:cxn modelId="{BFB5C5FB-43C4-4376-882F-6C45CD37DA30}" type="presParOf" srcId="{60A643F3-FDBD-4623-9608-B710C5310F63}" destId="{CA78B504-36BD-4159-97CF-90E52320AE55}" srcOrd="6" destOrd="0" presId="urn:microsoft.com/office/officeart/2018/2/layout/IconVerticalSolidList"/>
    <dgm:cxn modelId="{97861404-E83E-41A8-9395-F45A0AC45017}" type="presParOf" srcId="{CA78B504-36BD-4159-97CF-90E52320AE55}" destId="{44C4B9DE-4B2C-42FD-B02B-E7F9CDC69DB2}" srcOrd="0" destOrd="0" presId="urn:microsoft.com/office/officeart/2018/2/layout/IconVerticalSolidList"/>
    <dgm:cxn modelId="{E325E2B1-4487-47FC-8F6C-FB5D2DD4E2F7}" type="presParOf" srcId="{CA78B504-36BD-4159-97CF-90E52320AE55}" destId="{E0325907-20AF-464B-B9FB-AF0DF55B9B08}" srcOrd="1" destOrd="0" presId="urn:microsoft.com/office/officeart/2018/2/layout/IconVerticalSolidList"/>
    <dgm:cxn modelId="{34506028-E870-473C-99D3-CD96F956CCB8}" type="presParOf" srcId="{CA78B504-36BD-4159-97CF-90E52320AE55}" destId="{7A93D46A-3614-43D2-BB2A-C32FC8FA477E}" srcOrd="2" destOrd="0" presId="urn:microsoft.com/office/officeart/2018/2/layout/IconVerticalSolidList"/>
    <dgm:cxn modelId="{E9CEB278-57A3-4083-AFA0-38F14D896B09}" type="presParOf" srcId="{CA78B504-36BD-4159-97CF-90E52320AE55}" destId="{F9D53958-EDCB-4272-A961-D6E47B8E3AD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C91D36-0044-43C5-9F47-F02138FE5833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01A4453-5C4D-47AA-ABA8-EB34046292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Management Trainees (MBA- Marketing, Finance, HR)- 35</a:t>
          </a:r>
        </a:p>
      </dgm:t>
    </dgm:pt>
    <dgm:pt modelId="{BFD27AF8-A35E-46AD-B331-2C448985B645}" type="parTrans" cxnId="{25265690-C00E-470C-B99C-3E74CB83A979}">
      <dgm:prSet/>
      <dgm:spPr/>
      <dgm:t>
        <a:bodyPr/>
        <a:lstStyle/>
        <a:p>
          <a:endParaRPr lang="en-US"/>
        </a:p>
      </dgm:t>
    </dgm:pt>
    <dgm:pt modelId="{D7FA0D6C-9AD8-4CA1-829E-F994F74AEEB6}" type="sibTrans" cxnId="{25265690-C00E-470C-B99C-3E74CB83A979}">
      <dgm:prSet/>
      <dgm:spPr/>
      <dgm:t>
        <a:bodyPr/>
        <a:lstStyle/>
        <a:p>
          <a:endParaRPr lang="en-US"/>
        </a:p>
      </dgm:t>
    </dgm:pt>
    <dgm:pt modelId="{ACD96BB0-471E-4119-B9CA-54080FDCA5C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Sales Associates (Graduates- BBM, Bcom, BBA, BSW, Diploma)- 100</a:t>
          </a:r>
        </a:p>
      </dgm:t>
    </dgm:pt>
    <dgm:pt modelId="{7B552BA5-E673-4A2D-8539-9647E53ECDE4}" type="parTrans" cxnId="{F68ADA32-AD09-400B-AF1D-F75EA4C77296}">
      <dgm:prSet/>
      <dgm:spPr/>
      <dgm:t>
        <a:bodyPr/>
        <a:lstStyle/>
        <a:p>
          <a:endParaRPr lang="en-US"/>
        </a:p>
      </dgm:t>
    </dgm:pt>
    <dgm:pt modelId="{C9F2F0ED-5CD0-42FD-9190-0D03325B0410}" type="sibTrans" cxnId="{F68ADA32-AD09-400B-AF1D-F75EA4C77296}">
      <dgm:prSet/>
      <dgm:spPr/>
      <dgm:t>
        <a:bodyPr/>
        <a:lstStyle/>
        <a:p>
          <a:endParaRPr lang="en-US"/>
        </a:p>
      </dgm:t>
    </dgm:pt>
    <dgm:pt modelId="{7A8DDA29-CE22-41F3-91C3-7452B8BAFB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Trainee Engineers (Engineers- BE)- 25</a:t>
          </a:r>
        </a:p>
      </dgm:t>
    </dgm:pt>
    <dgm:pt modelId="{971BE93E-ADB8-40A4-9181-31420083B715}" type="parTrans" cxnId="{386022EC-0394-4C6B-A31F-2CE59E59358A}">
      <dgm:prSet/>
      <dgm:spPr/>
      <dgm:t>
        <a:bodyPr/>
        <a:lstStyle/>
        <a:p>
          <a:endParaRPr lang="en-US"/>
        </a:p>
      </dgm:t>
    </dgm:pt>
    <dgm:pt modelId="{52690E34-49FE-495F-AB83-6F63CB3D45D6}" type="sibTrans" cxnId="{386022EC-0394-4C6B-A31F-2CE59E59358A}">
      <dgm:prSet/>
      <dgm:spPr/>
      <dgm:t>
        <a:bodyPr/>
        <a:lstStyle/>
        <a:p>
          <a:endParaRPr lang="en-US"/>
        </a:p>
      </dgm:t>
    </dgm:pt>
    <dgm:pt modelId="{CD16C321-10FF-4DC0-8A10-AD25B1645EF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Merchandising Executives (BBM, Bcom)- 25</a:t>
          </a:r>
        </a:p>
      </dgm:t>
    </dgm:pt>
    <dgm:pt modelId="{FF8AB6E5-AB0D-4315-B45C-799CDC86EE85}" type="parTrans" cxnId="{036CA4C3-D495-43E4-8EB8-D4B6C6EEE4E5}">
      <dgm:prSet/>
      <dgm:spPr/>
      <dgm:t>
        <a:bodyPr/>
        <a:lstStyle/>
        <a:p>
          <a:endParaRPr lang="en-US"/>
        </a:p>
      </dgm:t>
    </dgm:pt>
    <dgm:pt modelId="{EDB49275-6809-4A3D-9BFB-1BEC107DA3BB}" type="sibTrans" cxnId="{036CA4C3-D495-43E4-8EB8-D4B6C6EEE4E5}">
      <dgm:prSet/>
      <dgm:spPr/>
      <dgm:t>
        <a:bodyPr/>
        <a:lstStyle/>
        <a:p>
          <a:endParaRPr lang="en-US"/>
        </a:p>
      </dgm:t>
    </dgm:pt>
    <dgm:pt modelId="{8EB991F5-C9F7-43F9-8486-5FE6CDB76E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Customer Support Executives (Diploma, BE)- 20</a:t>
          </a:r>
        </a:p>
      </dgm:t>
    </dgm:pt>
    <dgm:pt modelId="{50399AC1-0469-4FDC-9A22-37294C644FFB}" type="parTrans" cxnId="{9110E140-BD7A-46F3-9C2D-A9D29EDE7AC7}">
      <dgm:prSet/>
      <dgm:spPr/>
      <dgm:t>
        <a:bodyPr/>
        <a:lstStyle/>
        <a:p>
          <a:endParaRPr lang="en-US"/>
        </a:p>
      </dgm:t>
    </dgm:pt>
    <dgm:pt modelId="{90176C0E-E1BF-41A1-98D3-E7460F08C80C}" type="sibTrans" cxnId="{9110E140-BD7A-46F3-9C2D-A9D29EDE7AC7}">
      <dgm:prSet/>
      <dgm:spPr/>
      <dgm:t>
        <a:bodyPr/>
        <a:lstStyle/>
        <a:p>
          <a:endParaRPr lang="en-US"/>
        </a:p>
      </dgm:t>
    </dgm:pt>
    <dgm:pt modelId="{97E55D96-E880-4462-82EB-6F860CDF20A6}" type="pres">
      <dgm:prSet presAssocID="{5CC91D36-0044-43C5-9F47-F02138FE583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C0F138B8-4E3F-432A-A195-1CF430E1848A}" type="pres">
      <dgm:prSet presAssocID="{601A4453-5C4D-47AA-ABA8-EB34046292E8}" presName="thickLine" presStyleLbl="alignNode1" presStyleIdx="0" presStyleCnt="5"/>
      <dgm:spPr/>
    </dgm:pt>
    <dgm:pt modelId="{C9DBCC16-43A1-489C-AF5E-B13D717CA6EE}" type="pres">
      <dgm:prSet presAssocID="{601A4453-5C4D-47AA-ABA8-EB34046292E8}" presName="horz1" presStyleCnt="0"/>
      <dgm:spPr/>
    </dgm:pt>
    <dgm:pt modelId="{5C8C012C-04D1-4AEE-B456-8EC486BB1900}" type="pres">
      <dgm:prSet presAssocID="{601A4453-5C4D-47AA-ABA8-EB34046292E8}" presName="tx1" presStyleLbl="revTx" presStyleIdx="0" presStyleCnt="5"/>
      <dgm:spPr/>
      <dgm:t>
        <a:bodyPr/>
        <a:lstStyle/>
        <a:p>
          <a:endParaRPr lang="en-IN"/>
        </a:p>
      </dgm:t>
    </dgm:pt>
    <dgm:pt modelId="{81F91211-21D8-4A24-95E5-6279E8BA3670}" type="pres">
      <dgm:prSet presAssocID="{601A4453-5C4D-47AA-ABA8-EB34046292E8}" presName="vert1" presStyleCnt="0"/>
      <dgm:spPr/>
    </dgm:pt>
    <dgm:pt modelId="{63C8100A-901C-407A-94EC-47F57E6F424A}" type="pres">
      <dgm:prSet presAssocID="{ACD96BB0-471E-4119-B9CA-54080FDCA5C0}" presName="thickLine" presStyleLbl="alignNode1" presStyleIdx="1" presStyleCnt="5"/>
      <dgm:spPr/>
    </dgm:pt>
    <dgm:pt modelId="{7E3C21D9-CF5E-4120-BB26-95550EE4AB4F}" type="pres">
      <dgm:prSet presAssocID="{ACD96BB0-471E-4119-B9CA-54080FDCA5C0}" presName="horz1" presStyleCnt="0"/>
      <dgm:spPr/>
    </dgm:pt>
    <dgm:pt modelId="{F6F3E584-D459-478A-8783-8B1B47B4B1B6}" type="pres">
      <dgm:prSet presAssocID="{ACD96BB0-471E-4119-B9CA-54080FDCA5C0}" presName="tx1" presStyleLbl="revTx" presStyleIdx="1" presStyleCnt="5"/>
      <dgm:spPr/>
      <dgm:t>
        <a:bodyPr/>
        <a:lstStyle/>
        <a:p>
          <a:endParaRPr lang="en-IN"/>
        </a:p>
      </dgm:t>
    </dgm:pt>
    <dgm:pt modelId="{9709705F-A573-4884-9B24-B9F07054C8A4}" type="pres">
      <dgm:prSet presAssocID="{ACD96BB0-471E-4119-B9CA-54080FDCA5C0}" presName="vert1" presStyleCnt="0"/>
      <dgm:spPr/>
    </dgm:pt>
    <dgm:pt modelId="{76FCECBC-8E89-4F14-9F27-B282C81FE4C9}" type="pres">
      <dgm:prSet presAssocID="{7A8DDA29-CE22-41F3-91C3-7452B8BAFB55}" presName="thickLine" presStyleLbl="alignNode1" presStyleIdx="2" presStyleCnt="5"/>
      <dgm:spPr/>
    </dgm:pt>
    <dgm:pt modelId="{A025C0E4-8EF6-404F-A035-063E61558E96}" type="pres">
      <dgm:prSet presAssocID="{7A8DDA29-CE22-41F3-91C3-7452B8BAFB55}" presName="horz1" presStyleCnt="0"/>
      <dgm:spPr/>
    </dgm:pt>
    <dgm:pt modelId="{A1C1FFE4-D096-49ED-A5C0-605078BF805D}" type="pres">
      <dgm:prSet presAssocID="{7A8DDA29-CE22-41F3-91C3-7452B8BAFB55}" presName="tx1" presStyleLbl="revTx" presStyleIdx="2" presStyleCnt="5"/>
      <dgm:spPr/>
      <dgm:t>
        <a:bodyPr/>
        <a:lstStyle/>
        <a:p>
          <a:endParaRPr lang="en-IN"/>
        </a:p>
      </dgm:t>
    </dgm:pt>
    <dgm:pt modelId="{1AF6B780-B729-4AC5-A57A-0A72A7A4CE84}" type="pres">
      <dgm:prSet presAssocID="{7A8DDA29-CE22-41F3-91C3-7452B8BAFB55}" presName="vert1" presStyleCnt="0"/>
      <dgm:spPr/>
    </dgm:pt>
    <dgm:pt modelId="{A8C9707F-22DB-4C22-A14F-C237B1DCBDB4}" type="pres">
      <dgm:prSet presAssocID="{CD16C321-10FF-4DC0-8A10-AD25B1645EFD}" presName="thickLine" presStyleLbl="alignNode1" presStyleIdx="3" presStyleCnt="5"/>
      <dgm:spPr/>
    </dgm:pt>
    <dgm:pt modelId="{F0B4CD24-CCAB-4F04-86A6-D1E98933F23F}" type="pres">
      <dgm:prSet presAssocID="{CD16C321-10FF-4DC0-8A10-AD25B1645EFD}" presName="horz1" presStyleCnt="0"/>
      <dgm:spPr/>
    </dgm:pt>
    <dgm:pt modelId="{907D2C95-49FA-44B7-81B7-F3D0E8B5C20C}" type="pres">
      <dgm:prSet presAssocID="{CD16C321-10FF-4DC0-8A10-AD25B1645EFD}" presName="tx1" presStyleLbl="revTx" presStyleIdx="3" presStyleCnt="5"/>
      <dgm:spPr/>
      <dgm:t>
        <a:bodyPr/>
        <a:lstStyle/>
        <a:p>
          <a:endParaRPr lang="en-IN"/>
        </a:p>
      </dgm:t>
    </dgm:pt>
    <dgm:pt modelId="{ED1190E0-249E-4471-8DB4-6F43E1A23B93}" type="pres">
      <dgm:prSet presAssocID="{CD16C321-10FF-4DC0-8A10-AD25B1645EFD}" presName="vert1" presStyleCnt="0"/>
      <dgm:spPr/>
    </dgm:pt>
    <dgm:pt modelId="{0E0CE17C-0EA8-4549-9FCC-6CA32E495584}" type="pres">
      <dgm:prSet presAssocID="{8EB991F5-C9F7-43F9-8486-5FE6CDB76E32}" presName="thickLine" presStyleLbl="alignNode1" presStyleIdx="4" presStyleCnt="5"/>
      <dgm:spPr/>
    </dgm:pt>
    <dgm:pt modelId="{18502145-B534-4BAB-B968-C273F7381EE3}" type="pres">
      <dgm:prSet presAssocID="{8EB991F5-C9F7-43F9-8486-5FE6CDB76E32}" presName="horz1" presStyleCnt="0"/>
      <dgm:spPr/>
    </dgm:pt>
    <dgm:pt modelId="{2F0F24B3-B6B0-4F75-A27D-D6CADDF4292E}" type="pres">
      <dgm:prSet presAssocID="{8EB991F5-C9F7-43F9-8486-5FE6CDB76E32}" presName="tx1" presStyleLbl="revTx" presStyleIdx="4" presStyleCnt="5"/>
      <dgm:spPr/>
      <dgm:t>
        <a:bodyPr/>
        <a:lstStyle/>
        <a:p>
          <a:endParaRPr lang="en-IN"/>
        </a:p>
      </dgm:t>
    </dgm:pt>
    <dgm:pt modelId="{01EE887C-33D6-4601-B7F8-FC0CA03137CD}" type="pres">
      <dgm:prSet presAssocID="{8EB991F5-C9F7-43F9-8486-5FE6CDB76E32}" presName="vert1" presStyleCnt="0"/>
      <dgm:spPr/>
    </dgm:pt>
  </dgm:ptLst>
  <dgm:cxnLst>
    <dgm:cxn modelId="{25265690-C00E-470C-B99C-3E74CB83A979}" srcId="{5CC91D36-0044-43C5-9F47-F02138FE5833}" destId="{601A4453-5C4D-47AA-ABA8-EB34046292E8}" srcOrd="0" destOrd="0" parTransId="{BFD27AF8-A35E-46AD-B331-2C448985B645}" sibTransId="{D7FA0D6C-9AD8-4CA1-829E-F994F74AEEB6}"/>
    <dgm:cxn modelId="{F68ADA32-AD09-400B-AF1D-F75EA4C77296}" srcId="{5CC91D36-0044-43C5-9F47-F02138FE5833}" destId="{ACD96BB0-471E-4119-B9CA-54080FDCA5C0}" srcOrd="1" destOrd="0" parTransId="{7B552BA5-E673-4A2D-8539-9647E53ECDE4}" sibTransId="{C9F2F0ED-5CD0-42FD-9190-0D03325B0410}"/>
    <dgm:cxn modelId="{2BDBEB73-DBA3-499B-9FF4-C4AE15AD8781}" type="presOf" srcId="{5CC91D36-0044-43C5-9F47-F02138FE5833}" destId="{97E55D96-E880-4462-82EB-6F860CDF20A6}" srcOrd="0" destOrd="0" presId="urn:microsoft.com/office/officeart/2008/layout/LinedList"/>
    <dgm:cxn modelId="{BC3E34FB-3244-40CE-BBD0-4D024AEE1970}" type="presOf" srcId="{7A8DDA29-CE22-41F3-91C3-7452B8BAFB55}" destId="{A1C1FFE4-D096-49ED-A5C0-605078BF805D}" srcOrd="0" destOrd="0" presId="urn:microsoft.com/office/officeart/2008/layout/LinedList"/>
    <dgm:cxn modelId="{036CA4C3-D495-43E4-8EB8-D4B6C6EEE4E5}" srcId="{5CC91D36-0044-43C5-9F47-F02138FE5833}" destId="{CD16C321-10FF-4DC0-8A10-AD25B1645EFD}" srcOrd="3" destOrd="0" parTransId="{FF8AB6E5-AB0D-4315-B45C-799CDC86EE85}" sibTransId="{EDB49275-6809-4A3D-9BFB-1BEC107DA3BB}"/>
    <dgm:cxn modelId="{386022EC-0394-4C6B-A31F-2CE59E59358A}" srcId="{5CC91D36-0044-43C5-9F47-F02138FE5833}" destId="{7A8DDA29-CE22-41F3-91C3-7452B8BAFB55}" srcOrd="2" destOrd="0" parTransId="{971BE93E-ADB8-40A4-9181-31420083B715}" sibTransId="{52690E34-49FE-495F-AB83-6F63CB3D45D6}"/>
    <dgm:cxn modelId="{6D0EFD33-3FEC-4086-B53B-A6B7E50E9B4C}" type="presOf" srcId="{ACD96BB0-471E-4119-B9CA-54080FDCA5C0}" destId="{F6F3E584-D459-478A-8783-8B1B47B4B1B6}" srcOrd="0" destOrd="0" presId="urn:microsoft.com/office/officeart/2008/layout/LinedList"/>
    <dgm:cxn modelId="{9110E140-BD7A-46F3-9C2D-A9D29EDE7AC7}" srcId="{5CC91D36-0044-43C5-9F47-F02138FE5833}" destId="{8EB991F5-C9F7-43F9-8486-5FE6CDB76E32}" srcOrd="4" destOrd="0" parTransId="{50399AC1-0469-4FDC-9A22-37294C644FFB}" sibTransId="{90176C0E-E1BF-41A1-98D3-E7460F08C80C}"/>
    <dgm:cxn modelId="{61B50D11-36D0-4F8C-9142-1F1EA7144D41}" type="presOf" srcId="{601A4453-5C4D-47AA-ABA8-EB34046292E8}" destId="{5C8C012C-04D1-4AEE-B456-8EC486BB1900}" srcOrd="0" destOrd="0" presId="urn:microsoft.com/office/officeart/2008/layout/LinedList"/>
    <dgm:cxn modelId="{FE420F1D-833C-4EE8-A6A4-2836AEE2185C}" type="presOf" srcId="{8EB991F5-C9F7-43F9-8486-5FE6CDB76E32}" destId="{2F0F24B3-B6B0-4F75-A27D-D6CADDF4292E}" srcOrd="0" destOrd="0" presId="urn:microsoft.com/office/officeart/2008/layout/LinedList"/>
    <dgm:cxn modelId="{6E1E8752-C055-42DD-8EF8-C416B575EE0B}" type="presOf" srcId="{CD16C321-10FF-4DC0-8A10-AD25B1645EFD}" destId="{907D2C95-49FA-44B7-81B7-F3D0E8B5C20C}" srcOrd="0" destOrd="0" presId="urn:microsoft.com/office/officeart/2008/layout/LinedList"/>
    <dgm:cxn modelId="{5B0D4CA9-5CD2-47CD-AD68-40C0C537FD79}" type="presParOf" srcId="{97E55D96-E880-4462-82EB-6F860CDF20A6}" destId="{C0F138B8-4E3F-432A-A195-1CF430E1848A}" srcOrd="0" destOrd="0" presId="urn:microsoft.com/office/officeart/2008/layout/LinedList"/>
    <dgm:cxn modelId="{10220C8C-5409-4F3A-95B8-C60C2BA2B632}" type="presParOf" srcId="{97E55D96-E880-4462-82EB-6F860CDF20A6}" destId="{C9DBCC16-43A1-489C-AF5E-B13D717CA6EE}" srcOrd="1" destOrd="0" presId="urn:microsoft.com/office/officeart/2008/layout/LinedList"/>
    <dgm:cxn modelId="{449E646B-345A-4448-9F19-D67AE4BE0137}" type="presParOf" srcId="{C9DBCC16-43A1-489C-AF5E-B13D717CA6EE}" destId="{5C8C012C-04D1-4AEE-B456-8EC486BB1900}" srcOrd="0" destOrd="0" presId="urn:microsoft.com/office/officeart/2008/layout/LinedList"/>
    <dgm:cxn modelId="{509E4B50-3585-475E-94EE-5ECB58345E64}" type="presParOf" srcId="{C9DBCC16-43A1-489C-AF5E-B13D717CA6EE}" destId="{81F91211-21D8-4A24-95E5-6279E8BA3670}" srcOrd="1" destOrd="0" presId="urn:microsoft.com/office/officeart/2008/layout/LinedList"/>
    <dgm:cxn modelId="{4C099436-B736-41EF-BAEE-7A05E1B13724}" type="presParOf" srcId="{97E55D96-E880-4462-82EB-6F860CDF20A6}" destId="{63C8100A-901C-407A-94EC-47F57E6F424A}" srcOrd="2" destOrd="0" presId="urn:microsoft.com/office/officeart/2008/layout/LinedList"/>
    <dgm:cxn modelId="{7D8EADA8-C34F-49F9-BFE7-4A570A8F1056}" type="presParOf" srcId="{97E55D96-E880-4462-82EB-6F860CDF20A6}" destId="{7E3C21D9-CF5E-4120-BB26-95550EE4AB4F}" srcOrd="3" destOrd="0" presId="urn:microsoft.com/office/officeart/2008/layout/LinedList"/>
    <dgm:cxn modelId="{41461D62-CC3C-45B8-B47B-68CE54F9CFB4}" type="presParOf" srcId="{7E3C21D9-CF5E-4120-BB26-95550EE4AB4F}" destId="{F6F3E584-D459-478A-8783-8B1B47B4B1B6}" srcOrd="0" destOrd="0" presId="urn:microsoft.com/office/officeart/2008/layout/LinedList"/>
    <dgm:cxn modelId="{CE99526C-CD65-4A4B-A815-39B40B561D13}" type="presParOf" srcId="{7E3C21D9-CF5E-4120-BB26-95550EE4AB4F}" destId="{9709705F-A573-4884-9B24-B9F07054C8A4}" srcOrd="1" destOrd="0" presId="urn:microsoft.com/office/officeart/2008/layout/LinedList"/>
    <dgm:cxn modelId="{CD711A8E-0FB3-4775-8958-E13876F02851}" type="presParOf" srcId="{97E55D96-E880-4462-82EB-6F860CDF20A6}" destId="{76FCECBC-8E89-4F14-9F27-B282C81FE4C9}" srcOrd="4" destOrd="0" presId="urn:microsoft.com/office/officeart/2008/layout/LinedList"/>
    <dgm:cxn modelId="{5D283698-639C-4C02-9283-986F2EB8A3E8}" type="presParOf" srcId="{97E55D96-E880-4462-82EB-6F860CDF20A6}" destId="{A025C0E4-8EF6-404F-A035-063E61558E96}" srcOrd="5" destOrd="0" presId="urn:microsoft.com/office/officeart/2008/layout/LinedList"/>
    <dgm:cxn modelId="{A3855181-FCB3-4076-B6BD-2890076CC32B}" type="presParOf" srcId="{A025C0E4-8EF6-404F-A035-063E61558E96}" destId="{A1C1FFE4-D096-49ED-A5C0-605078BF805D}" srcOrd="0" destOrd="0" presId="urn:microsoft.com/office/officeart/2008/layout/LinedList"/>
    <dgm:cxn modelId="{50D783DD-0038-44D2-8119-F40A69B30D7E}" type="presParOf" srcId="{A025C0E4-8EF6-404F-A035-063E61558E96}" destId="{1AF6B780-B729-4AC5-A57A-0A72A7A4CE84}" srcOrd="1" destOrd="0" presId="urn:microsoft.com/office/officeart/2008/layout/LinedList"/>
    <dgm:cxn modelId="{8707DEB5-956D-4EEB-8745-4D945F150B6E}" type="presParOf" srcId="{97E55D96-E880-4462-82EB-6F860CDF20A6}" destId="{A8C9707F-22DB-4C22-A14F-C237B1DCBDB4}" srcOrd="6" destOrd="0" presId="urn:microsoft.com/office/officeart/2008/layout/LinedList"/>
    <dgm:cxn modelId="{75761E4B-4805-4BD2-99FC-7F43092F3447}" type="presParOf" srcId="{97E55D96-E880-4462-82EB-6F860CDF20A6}" destId="{F0B4CD24-CCAB-4F04-86A6-D1E98933F23F}" srcOrd="7" destOrd="0" presId="urn:microsoft.com/office/officeart/2008/layout/LinedList"/>
    <dgm:cxn modelId="{C5081DF7-8026-4082-A1AE-C7B57A6B8F47}" type="presParOf" srcId="{F0B4CD24-CCAB-4F04-86A6-D1E98933F23F}" destId="{907D2C95-49FA-44B7-81B7-F3D0E8B5C20C}" srcOrd="0" destOrd="0" presId="urn:microsoft.com/office/officeart/2008/layout/LinedList"/>
    <dgm:cxn modelId="{B1F27648-6A6F-4BC8-8D1B-434C3609FFCF}" type="presParOf" srcId="{F0B4CD24-CCAB-4F04-86A6-D1E98933F23F}" destId="{ED1190E0-249E-4471-8DB4-6F43E1A23B93}" srcOrd="1" destOrd="0" presId="urn:microsoft.com/office/officeart/2008/layout/LinedList"/>
    <dgm:cxn modelId="{00E7A5A3-0387-413E-A85D-1C3AA5F499E1}" type="presParOf" srcId="{97E55D96-E880-4462-82EB-6F860CDF20A6}" destId="{0E0CE17C-0EA8-4549-9FCC-6CA32E495584}" srcOrd="8" destOrd="0" presId="urn:microsoft.com/office/officeart/2008/layout/LinedList"/>
    <dgm:cxn modelId="{BC413677-3250-4F54-B5A3-46B1B941B9CB}" type="presParOf" srcId="{97E55D96-E880-4462-82EB-6F860CDF20A6}" destId="{18502145-B534-4BAB-B968-C273F7381EE3}" srcOrd="9" destOrd="0" presId="urn:microsoft.com/office/officeart/2008/layout/LinedList"/>
    <dgm:cxn modelId="{FE1C4204-0D3C-4E3D-A753-E8147C06412F}" type="presParOf" srcId="{18502145-B534-4BAB-B968-C273F7381EE3}" destId="{2F0F24B3-B6B0-4F75-A27D-D6CADDF4292E}" srcOrd="0" destOrd="0" presId="urn:microsoft.com/office/officeart/2008/layout/LinedList"/>
    <dgm:cxn modelId="{BCCF643C-D6DA-4A8B-9CF6-3FF9A87C40BB}" type="presParOf" srcId="{18502145-B534-4BAB-B968-C273F7381EE3}" destId="{01EE887C-33D6-4601-B7F8-FC0CA03137C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1E4FE4-6F2D-44E4-9557-7BF0CBC9907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505D40-07B7-4C0A-9CB4-296949F3C3D0}">
      <dgm:prSet/>
      <dgm:spPr/>
      <dgm:t>
        <a:bodyPr/>
        <a:lstStyle/>
        <a:p>
          <a:r>
            <a:rPr lang="en-US"/>
            <a:t>Operations </a:t>
          </a:r>
        </a:p>
      </dgm:t>
    </dgm:pt>
    <dgm:pt modelId="{B5EBD036-87D5-44B5-AA3B-06AD8203A027}" type="parTrans" cxnId="{B9A8854C-B0D1-4EB8-B98B-E0276D56C96D}">
      <dgm:prSet/>
      <dgm:spPr/>
      <dgm:t>
        <a:bodyPr/>
        <a:lstStyle/>
        <a:p>
          <a:endParaRPr lang="en-US"/>
        </a:p>
      </dgm:t>
    </dgm:pt>
    <dgm:pt modelId="{06215166-B5F7-49AF-8124-C90DF173C118}" type="sibTrans" cxnId="{B9A8854C-B0D1-4EB8-B98B-E0276D56C96D}">
      <dgm:prSet/>
      <dgm:spPr/>
      <dgm:t>
        <a:bodyPr/>
        <a:lstStyle/>
        <a:p>
          <a:endParaRPr lang="en-US"/>
        </a:p>
      </dgm:t>
    </dgm:pt>
    <dgm:pt modelId="{26E6F7B5-455F-45D1-A324-7B26AA159D1D}">
      <dgm:prSet/>
      <dgm:spPr/>
      <dgm:t>
        <a:bodyPr/>
        <a:lstStyle/>
        <a:p>
          <a:r>
            <a:rPr lang="en-US"/>
            <a:t>Merchandising</a:t>
          </a:r>
        </a:p>
      </dgm:t>
    </dgm:pt>
    <dgm:pt modelId="{29E1348E-9709-42A9-B2D3-12DB584C6F97}" type="parTrans" cxnId="{5E765EE2-137A-4DF2-8D61-2B1758503D21}">
      <dgm:prSet/>
      <dgm:spPr/>
      <dgm:t>
        <a:bodyPr/>
        <a:lstStyle/>
        <a:p>
          <a:endParaRPr lang="en-US"/>
        </a:p>
      </dgm:t>
    </dgm:pt>
    <dgm:pt modelId="{8073C584-77F5-4E18-9617-915CC8C3DF80}" type="sibTrans" cxnId="{5E765EE2-137A-4DF2-8D61-2B1758503D21}">
      <dgm:prSet/>
      <dgm:spPr/>
      <dgm:t>
        <a:bodyPr/>
        <a:lstStyle/>
        <a:p>
          <a:endParaRPr lang="en-US"/>
        </a:p>
      </dgm:t>
    </dgm:pt>
    <dgm:pt modelId="{3F619164-DE6C-4FED-BCDB-4D83319A61E6}">
      <dgm:prSet/>
      <dgm:spPr/>
      <dgm:t>
        <a:bodyPr/>
        <a:lstStyle/>
        <a:p>
          <a:r>
            <a:rPr lang="en-US"/>
            <a:t>Human Resources</a:t>
          </a:r>
        </a:p>
      </dgm:t>
    </dgm:pt>
    <dgm:pt modelId="{955D913A-2876-43E7-9916-F7E9749250C7}" type="parTrans" cxnId="{770FC339-481C-4806-BDC0-1172AE209394}">
      <dgm:prSet/>
      <dgm:spPr/>
      <dgm:t>
        <a:bodyPr/>
        <a:lstStyle/>
        <a:p>
          <a:endParaRPr lang="en-US"/>
        </a:p>
      </dgm:t>
    </dgm:pt>
    <dgm:pt modelId="{41728448-1268-4B91-A012-7DDAB370B4FD}" type="sibTrans" cxnId="{770FC339-481C-4806-BDC0-1172AE209394}">
      <dgm:prSet/>
      <dgm:spPr/>
      <dgm:t>
        <a:bodyPr/>
        <a:lstStyle/>
        <a:p>
          <a:endParaRPr lang="en-US"/>
        </a:p>
      </dgm:t>
    </dgm:pt>
    <dgm:pt modelId="{0C30E268-20CA-4135-B580-9E9FEDD44595}">
      <dgm:prSet/>
      <dgm:spPr/>
      <dgm:t>
        <a:bodyPr/>
        <a:lstStyle/>
        <a:p>
          <a:r>
            <a:rPr lang="en-US"/>
            <a:t>Store Admin/Commercials</a:t>
          </a:r>
        </a:p>
      </dgm:t>
    </dgm:pt>
    <dgm:pt modelId="{A529CE0F-98D5-4346-B0C7-4107701A576A}" type="parTrans" cxnId="{76B4B551-CAAD-4442-9691-45AE6ED86113}">
      <dgm:prSet/>
      <dgm:spPr/>
      <dgm:t>
        <a:bodyPr/>
        <a:lstStyle/>
        <a:p>
          <a:endParaRPr lang="en-US"/>
        </a:p>
      </dgm:t>
    </dgm:pt>
    <dgm:pt modelId="{48549E13-82CD-4729-A53B-1DEFAD345907}" type="sibTrans" cxnId="{76B4B551-CAAD-4442-9691-45AE6ED86113}">
      <dgm:prSet/>
      <dgm:spPr/>
      <dgm:t>
        <a:bodyPr/>
        <a:lstStyle/>
        <a:p>
          <a:endParaRPr lang="en-US"/>
        </a:p>
      </dgm:t>
    </dgm:pt>
    <dgm:pt modelId="{5B82C131-A60B-4750-9E5E-7848631FA502}">
      <dgm:prSet/>
      <dgm:spPr/>
      <dgm:t>
        <a:bodyPr/>
        <a:lstStyle/>
        <a:p>
          <a:r>
            <a:rPr lang="en-US" dirty="0"/>
            <a:t>Customer Support</a:t>
          </a:r>
        </a:p>
      </dgm:t>
    </dgm:pt>
    <dgm:pt modelId="{BCB0EDEC-7ED9-43C2-A990-6588C24631A7}" type="parTrans" cxnId="{97BEB1AD-D23B-48DB-902A-EFE667DE0F82}">
      <dgm:prSet/>
      <dgm:spPr/>
      <dgm:t>
        <a:bodyPr/>
        <a:lstStyle/>
        <a:p>
          <a:endParaRPr lang="en-US"/>
        </a:p>
      </dgm:t>
    </dgm:pt>
    <dgm:pt modelId="{B0DCA920-7F82-4400-8C5F-F728B8EA0838}" type="sibTrans" cxnId="{97BEB1AD-D23B-48DB-902A-EFE667DE0F82}">
      <dgm:prSet/>
      <dgm:spPr/>
      <dgm:t>
        <a:bodyPr/>
        <a:lstStyle/>
        <a:p>
          <a:endParaRPr lang="en-US"/>
        </a:p>
      </dgm:t>
    </dgm:pt>
    <dgm:pt modelId="{B751CF31-D61A-453F-B0AB-08CE8D342F54}">
      <dgm:prSet/>
      <dgm:spPr/>
      <dgm:t>
        <a:bodyPr/>
        <a:lstStyle/>
        <a:p>
          <a:r>
            <a:rPr lang="en-US" dirty="0"/>
            <a:t>Marketing</a:t>
          </a:r>
        </a:p>
      </dgm:t>
    </dgm:pt>
    <dgm:pt modelId="{4CF7B5E8-D566-4B3D-9310-925A4012A46C}" type="parTrans" cxnId="{EA2EAFFA-DDE7-486E-A459-A8E2117D86D6}">
      <dgm:prSet/>
      <dgm:spPr/>
      <dgm:t>
        <a:bodyPr/>
        <a:lstStyle/>
        <a:p>
          <a:endParaRPr lang="en-US"/>
        </a:p>
      </dgm:t>
    </dgm:pt>
    <dgm:pt modelId="{D7826494-A91A-424C-BBB7-6E8F0CA5B7A8}" type="sibTrans" cxnId="{EA2EAFFA-DDE7-486E-A459-A8E2117D86D6}">
      <dgm:prSet/>
      <dgm:spPr/>
      <dgm:t>
        <a:bodyPr/>
        <a:lstStyle/>
        <a:p>
          <a:endParaRPr lang="en-US"/>
        </a:p>
      </dgm:t>
    </dgm:pt>
    <dgm:pt modelId="{C40C5D1D-25CA-4999-8644-540321C507CD}">
      <dgm:prSet/>
      <dgm:spPr/>
      <dgm:t>
        <a:bodyPr/>
        <a:lstStyle/>
        <a:p>
          <a:r>
            <a:rPr lang="en-US" dirty="0"/>
            <a:t>Store Maintenance</a:t>
          </a:r>
        </a:p>
      </dgm:t>
    </dgm:pt>
    <dgm:pt modelId="{69D7A42E-D5EC-40E4-B82A-CAD611384A0A}" type="parTrans" cxnId="{6E523C43-3144-4F8A-A74D-9745A70734B1}">
      <dgm:prSet/>
      <dgm:spPr/>
      <dgm:t>
        <a:bodyPr/>
        <a:lstStyle/>
        <a:p>
          <a:endParaRPr lang="en-IN"/>
        </a:p>
      </dgm:t>
    </dgm:pt>
    <dgm:pt modelId="{A1DE32CE-F4BD-4924-ACC4-8ACE7EA28B58}" type="sibTrans" cxnId="{6E523C43-3144-4F8A-A74D-9745A70734B1}">
      <dgm:prSet/>
      <dgm:spPr/>
      <dgm:t>
        <a:bodyPr/>
        <a:lstStyle/>
        <a:p>
          <a:endParaRPr lang="en-IN"/>
        </a:p>
      </dgm:t>
    </dgm:pt>
    <dgm:pt modelId="{1E857BE7-BE72-4F93-8E3E-6F6BB361ACE7}" type="pres">
      <dgm:prSet presAssocID="{811E4FE4-6F2D-44E4-9557-7BF0CBC9907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F6528295-48E9-4418-82D0-827428F75758}" type="pres">
      <dgm:prSet presAssocID="{89505D40-07B7-4C0A-9CB4-296949F3C3D0}" presName="thickLine" presStyleLbl="alignNode1" presStyleIdx="0" presStyleCnt="7"/>
      <dgm:spPr/>
    </dgm:pt>
    <dgm:pt modelId="{BE94E539-C4BF-4EBC-9A85-02757F34CC01}" type="pres">
      <dgm:prSet presAssocID="{89505D40-07B7-4C0A-9CB4-296949F3C3D0}" presName="horz1" presStyleCnt="0"/>
      <dgm:spPr/>
    </dgm:pt>
    <dgm:pt modelId="{550381DB-4A53-4AFB-BCCB-A16E8E514D31}" type="pres">
      <dgm:prSet presAssocID="{89505D40-07B7-4C0A-9CB4-296949F3C3D0}" presName="tx1" presStyleLbl="revTx" presStyleIdx="0" presStyleCnt="7"/>
      <dgm:spPr/>
      <dgm:t>
        <a:bodyPr/>
        <a:lstStyle/>
        <a:p>
          <a:endParaRPr lang="en-IN"/>
        </a:p>
      </dgm:t>
    </dgm:pt>
    <dgm:pt modelId="{163A0BC3-9CF6-478F-8140-5E1C8A9F67DB}" type="pres">
      <dgm:prSet presAssocID="{89505D40-07B7-4C0A-9CB4-296949F3C3D0}" presName="vert1" presStyleCnt="0"/>
      <dgm:spPr/>
    </dgm:pt>
    <dgm:pt modelId="{06BAA6CC-76DA-4197-A85F-11A752629630}" type="pres">
      <dgm:prSet presAssocID="{26E6F7B5-455F-45D1-A324-7B26AA159D1D}" presName="thickLine" presStyleLbl="alignNode1" presStyleIdx="1" presStyleCnt="7"/>
      <dgm:spPr/>
    </dgm:pt>
    <dgm:pt modelId="{3761F727-A21F-4D79-B9F0-9CCCA47E57A9}" type="pres">
      <dgm:prSet presAssocID="{26E6F7B5-455F-45D1-A324-7B26AA159D1D}" presName="horz1" presStyleCnt="0"/>
      <dgm:spPr/>
    </dgm:pt>
    <dgm:pt modelId="{211D2B25-5CF3-4FF8-AC40-6E73E07953BD}" type="pres">
      <dgm:prSet presAssocID="{26E6F7B5-455F-45D1-A324-7B26AA159D1D}" presName="tx1" presStyleLbl="revTx" presStyleIdx="1" presStyleCnt="7"/>
      <dgm:spPr/>
      <dgm:t>
        <a:bodyPr/>
        <a:lstStyle/>
        <a:p>
          <a:endParaRPr lang="en-IN"/>
        </a:p>
      </dgm:t>
    </dgm:pt>
    <dgm:pt modelId="{193EB89B-1276-4929-BC70-FB4BD09B5AFD}" type="pres">
      <dgm:prSet presAssocID="{26E6F7B5-455F-45D1-A324-7B26AA159D1D}" presName="vert1" presStyleCnt="0"/>
      <dgm:spPr/>
    </dgm:pt>
    <dgm:pt modelId="{7AFDF03F-D514-42B8-86E7-7CF2584BD1A2}" type="pres">
      <dgm:prSet presAssocID="{3F619164-DE6C-4FED-BCDB-4D83319A61E6}" presName="thickLine" presStyleLbl="alignNode1" presStyleIdx="2" presStyleCnt="7"/>
      <dgm:spPr/>
    </dgm:pt>
    <dgm:pt modelId="{8C9D3D4C-6A71-4FBE-AF05-3407F247857A}" type="pres">
      <dgm:prSet presAssocID="{3F619164-DE6C-4FED-BCDB-4D83319A61E6}" presName="horz1" presStyleCnt="0"/>
      <dgm:spPr/>
    </dgm:pt>
    <dgm:pt modelId="{2638C7BD-A3EF-4CC9-BB9E-DC9067EDB615}" type="pres">
      <dgm:prSet presAssocID="{3F619164-DE6C-4FED-BCDB-4D83319A61E6}" presName="tx1" presStyleLbl="revTx" presStyleIdx="2" presStyleCnt="7"/>
      <dgm:spPr/>
      <dgm:t>
        <a:bodyPr/>
        <a:lstStyle/>
        <a:p>
          <a:endParaRPr lang="en-IN"/>
        </a:p>
      </dgm:t>
    </dgm:pt>
    <dgm:pt modelId="{A16E0FB1-BF7E-47ED-853F-07B4FBDA12B5}" type="pres">
      <dgm:prSet presAssocID="{3F619164-DE6C-4FED-BCDB-4D83319A61E6}" presName="vert1" presStyleCnt="0"/>
      <dgm:spPr/>
    </dgm:pt>
    <dgm:pt modelId="{3E037745-A160-4C26-8A23-38B4B89DE7F2}" type="pres">
      <dgm:prSet presAssocID="{0C30E268-20CA-4135-B580-9E9FEDD44595}" presName="thickLine" presStyleLbl="alignNode1" presStyleIdx="3" presStyleCnt="7"/>
      <dgm:spPr/>
    </dgm:pt>
    <dgm:pt modelId="{FA0712DE-1F84-4441-9EED-0340786ACE5A}" type="pres">
      <dgm:prSet presAssocID="{0C30E268-20CA-4135-B580-9E9FEDD44595}" presName="horz1" presStyleCnt="0"/>
      <dgm:spPr/>
    </dgm:pt>
    <dgm:pt modelId="{B58EFBB6-8844-4DDD-8487-D03BACA50D43}" type="pres">
      <dgm:prSet presAssocID="{0C30E268-20CA-4135-B580-9E9FEDD44595}" presName="tx1" presStyleLbl="revTx" presStyleIdx="3" presStyleCnt="7"/>
      <dgm:spPr/>
      <dgm:t>
        <a:bodyPr/>
        <a:lstStyle/>
        <a:p>
          <a:endParaRPr lang="en-IN"/>
        </a:p>
      </dgm:t>
    </dgm:pt>
    <dgm:pt modelId="{395C2779-6CCF-465B-B0E6-2D56A587E0D4}" type="pres">
      <dgm:prSet presAssocID="{0C30E268-20CA-4135-B580-9E9FEDD44595}" presName="vert1" presStyleCnt="0"/>
      <dgm:spPr/>
    </dgm:pt>
    <dgm:pt modelId="{D211CC34-3CFF-43A4-9BA0-F072DF185500}" type="pres">
      <dgm:prSet presAssocID="{5B82C131-A60B-4750-9E5E-7848631FA502}" presName="thickLine" presStyleLbl="alignNode1" presStyleIdx="4" presStyleCnt="7"/>
      <dgm:spPr/>
    </dgm:pt>
    <dgm:pt modelId="{3FABAEA8-5718-46D2-A160-3F14B229AF65}" type="pres">
      <dgm:prSet presAssocID="{5B82C131-A60B-4750-9E5E-7848631FA502}" presName="horz1" presStyleCnt="0"/>
      <dgm:spPr/>
    </dgm:pt>
    <dgm:pt modelId="{337CB195-F790-4780-96F8-8FA503EE69FA}" type="pres">
      <dgm:prSet presAssocID="{5B82C131-A60B-4750-9E5E-7848631FA502}" presName="tx1" presStyleLbl="revTx" presStyleIdx="4" presStyleCnt="7"/>
      <dgm:spPr/>
      <dgm:t>
        <a:bodyPr/>
        <a:lstStyle/>
        <a:p>
          <a:endParaRPr lang="en-IN"/>
        </a:p>
      </dgm:t>
    </dgm:pt>
    <dgm:pt modelId="{A1510EA0-FD92-41C1-BA74-C727BF02EFF7}" type="pres">
      <dgm:prSet presAssocID="{5B82C131-A60B-4750-9E5E-7848631FA502}" presName="vert1" presStyleCnt="0"/>
      <dgm:spPr/>
    </dgm:pt>
    <dgm:pt modelId="{2A006FE9-09F3-49A8-8288-D3954EB178DE}" type="pres">
      <dgm:prSet presAssocID="{C40C5D1D-25CA-4999-8644-540321C507CD}" presName="thickLine" presStyleLbl="alignNode1" presStyleIdx="5" presStyleCnt="7"/>
      <dgm:spPr/>
    </dgm:pt>
    <dgm:pt modelId="{47C5EAF6-1ABC-43F3-A510-BA3727C413B5}" type="pres">
      <dgm:prSet presAssocID="{C40C5D1D-25CA-4999-8644-540321C507CD}" presName="horz1" presStyleCnt="0"/>
      <dgm:spPr/>
    </dgm:pt>
    <dgm:pt modelId="{99EFB543-D7FB-467B-A640-988D499838D3}" type="pres">
      <dgm:prSet presAssocID="{C40C5D1D-25CA-4999-8644-540321C507CD}" presName="tx1" presStyleLbl="revTx" presStyleIdx="5" presStyleCnt="7"/>
      <dgm:spPr/>
      <dgm:t>
        <a:bodyPr/>
        <a:lstStyle/>
        <a:p>
          <a:endParaRPr lang="en-IN"/>
        </a:p>
      </dgm:t>
    </dgm:pt>
    <dgm:pt modelId="{594AB2D2-896E-472D-8A86-DAA9771D09CA}" type="pres">
      <dgm:prSet presAssocID="{C40C5D1D-25CA-4999-8644-540321C507CD}" presName="vert1" presStyleCnt="0"/>
      <dgm:spPr/>
    </dgm:pt>
    <dgm:pt modelId="{BA58F9B1-806F-43FE-BA97-6E07488A1352}" type="pres">
      <dgm:prSet presAssocID="{B751CF31-D61A-453F-B0AB-08CE8D342F54}" presName="thickLine" presStyleLbl="alignNode1" presStyleIdx="6" presStyleCnt="7"/>
      <dgm:spPr/>
    </dgm:pt>
    <dgm:pt modelId="{DBD23B00-4AE8-4931-8938-09893117E589}" type="pres">
      <dgm:prSet presAssocID="{B751CF31-D61A-453F-B0AB-08CE8D342F54}" presName="horz1" presStyleCnt="0"/>
      <dgm:spPr/>
    </dgm:pt>
    <dgm:pt modelId="{9AA3224F-5E2A-488F-BC33-80934E7C5CDD}" type="pres">
      <dgm:prSet presAssocID="{B751CF31-D61A-453F-B0AB-08CE8D342F54}" presName="tx1" presStyleLbl="revTx" presStyleIdx="6" presStyleCnt="7"/>
      <dgm:spPr/>
      <dgm:t>
        <a:bodyPr/>
        <a:lstStyle/>
        <a:p>
          <a:endParaRPr lang="en-IN"/>
        </a:p>
      </dgm:t>
    </dgm:pt>
    <dgm:pt modelId="{2AE32950-20FC-4283-A39B-355ADA06D878}" type="pres">
      <dgm:prSet presAssocID="{B751CF31-D61A-453F-B0AB-08CE8D342F54}" presName="vert1" presStyleCnt="0"/>
      <dgm:spPr/>
    </dgm:pt>
  </dgm:ptLst>
  <dgm:cxnLst>
    <dgm:cxn modelId="{97BEB1AD-D23B-48DB-902A-EFE667DE0F82}" srcId="{811E4FE4-6F2D-44E4-9557-7BF0CBC99076}" destId="{5B82C131-A60B-4750-9E5E-7848631FA502}" srcOrd="4" destOrd="0" parTransId="{BCB0EDEC-7ED9-43C2-A990-6588C24631A7}" sibTransId="{B0DCA920-7F82-4400-8C5F-F728B8EA0838}"/>
    <dgm:cxn modelId="{5892B753-7C65-49DE-B2B5-E4CC50012005}" type="presOf" srcId="{0C30E268-20CA-4135-B580-9E9FEDD44595}" destId="{B58EFBB6-8844-4DDD-8487-D03BACA50D43}" srcOrd="0" destOrd="0" presId="urn:microsoft.com/office/officeart/2008/layout/LinedList"/>
    <dgm:cxn modelId="{522EC231-CE04-4107-97CE-94B59DE8E6E2}" type="presOf" srcId="{26E6F7B5-455F-45D1-A324-7B26AA159D1D}" destId="{211D2B25-5CF3-4FF8-AC40-6E73E07953BD}" srcOrd="0" destOrd="0" presId="urn:microsoft.com/office/officeart/2008/layout/LinedList"/>
    <dgm:cxn modelId="{AD82E7AE-5EAB-4334-A62A-62697540267E}" type="presOf" srcId="{3F619164-DE6C-4FED-BCDB-4D83319A61E6}" destId="{2638C7BD-A3EF-4CC9-BB9E-DC9067EDB615}" srcOrd="0" destOrd="0" presId="urn:microsoft.com/office/officeart/2008/layout/LinedList"/>
    <dgm:cxn modelId="{F8C2CDF5-C4B2-437A-A3D6-BCDB2C7C528E}" type="presOf" srcId="{B751CF31-D61A-453F-B0AB-08CE8D342F54}" destId="{9AA3224F-5E2A-488F-BC33-80934E7C5CDD}" srcOrd="0" destOrd="0" presId="urn:microsoft.com/office/officeart/2008/layout/LinedList"/>
    <dgm:cxn modelId="{C2F87B02-23D1-40FF-AEEB-A331AB9BA65D}" type="presOf" srcId="{5B82C131-A60B-4750-9E5E-7848631FA502}" destId="{337CB195-F790-4780-96F8-8FA503EE69FA}" srcOrd="0" destOrd="0" presId="urn:microsoft.com/office/officeart/2008/layout/LinedList"/>
    <dgm:cxn modelId="{A4205153-645D-4ECE-87C9-9E7B2307840A}" type="presOf" srcId="{C40C5D1D-25CA-4999-8644-540321C507CD}" destId="{99EFB543-D7FB-467B-A640-988D499838D3}" srcOrd="0" destOrd="0" presId="urn:microsoft.com/office/officeart/2008/layout/LinedList"/>
    <dgm:cxn modelId="{EA2EAFFA-DDE7-486E-A459-A8E2117D86D6}" srcId="{811E4FE4-6F2D-44E4-9557-7BF0CBC99076}" destId="{B751CF31-D61A-453F-B0AB-08CE8D342F54}" srcOrd="6" destOrd="0" parTransId="{4CF7B5E8-D566-4B3D-9310-925A4012A46C}" sibTransId="{D7826494-A91A-424C-BBB7-6E8F0CA5B7A8}"/>
    <dgm:cxn modelId="{6E523C43-3144-4F8A-A74D-9745A70734B1}" srcId="{811E4FE4-6F2D-44E4-9557-7BF0CBC99076}" destId="{C40C5D1D-25CA-4999-8644-540321C507CD}" srcOrd="5" destOrd="0" parTransId="{69D7A42E-D5EC-40E4-B82A-CAD611384A0A}" sibTransId="{A1DE32CE-F4BD-4924-ACC4-8ACE7EA28B58}"/>
    <dgm:cxn modelId="{591EF43E-E0CA-413C-BC2E-5779D4BA82DE}" type="presOf" srcId="{89505D40-07B7-4C0A-9CB4-296949F3C3D0}" destId="{550381DB-4A53-4AFB-BCCB-A16E8E514D31}" srcOrd="0" destOrd="0" presId="urn:microsoft.com/office/officeart/2008/layout/LinedList"/>
    <dgm:cxn modelId="{770FC339-481C-4806-BDC0-1172AE209394}" srcId="{811E4FE4-6F2D-44E4-9557-7BF0CBC99076}" destId="{3F619164-DE6C-4FED-BCDB-4D83319A61E6}" srcOrd="2" destOrd="0" parTransId="{955D913A-2876-43E7-9916-F7E9749250C7}" sibTransId="{41728448-1268-4B91-A012-7DDAB370B4FD}"/>
    <dgm:cxn modelId="{76B4B551-CAAD-4442-9691-45AE6ED86113}" srcId="{811E4FE4-6F2D-44E4-9557-7BF0CBC99076}" destId="{0C30E268-20CA-4135-B580-9E9FEDD44595}" srcOrd="3" destOrd="0" parTransId="{A529CE0F-98D5-4346-B0C7-4107701A576A}" sibTransId="{48549E13-82CD-4729-A53B-1DEFAD345907}"/>
    <dgm:cxn modelId="{B9A8854C-B0D1-4EB8-B98B-E0276D56C96D}" srcId="{811E4FE4-6F2D-44E4-9557-7BF0CBC99076}" destId="{89505D40-07B7-4C0A-9CB4-296949F3C3D0}" srcOrd="0" destOrd="0" parTransId="{B5EBD036-87D5-44B5-AA3B-06AD8203A027}" sibTransId="{06215166-B5F7-49AF-8124-C90DF173C118}"/>
    <dgm:cxn modelId="{17C86C57-4B9F-43A0-B969-68303E838056}" type="presOf" srcId="{811E4FE4-6F2D-44E4-9557-7BF0CBC99076}" destId="{1E857BE7-BE72-4F93-8E3E-6F6BB361ACE7}" srcOrd="0" destOrd="0" presId="urn:microsoft.com/office/officeart/2008/layout/LinedList"/>
    <dgm:cxn modelId="{5E765EE2-137A-4DF2-8D61-2B1758503D21}" srcId="{811E4FE4-6F2D-44E4-9557-7BF0CBC99076}" destId="{26E6F7B5-455F-45D1-A324-7B26AA159D1D}" srcOrd="1" destOrd="0" parTransId="{29E1348E-9709-42A9-B2D3-12DB584C6F97}" sibTransId="{8073C584-77F5-4E18-9617-915CC8C3DF80}"/>
    <dgm:cxn modelId="{9F52C1B2-1CD4-4F58-AE67-B0652AE28869}" type="presParOf" srcId="{1E857BE7-BE72-4F93-8E3E-6F6BB361ACE7}" destId="{F6528295-48E9-4418-82D0-827428F75758}" srcOrd="0" destOrd="0" presId="urn:microsoft.com/office/officeart/2008/layout/LinedList"/>
    <dgm:cxn modelId="{6918B5DB-5C12-41C3-ABF3-10B40464B556}" type="presParOf" srcId="{1E857BE7-BE72-4F93-8E3E-6F6BB361ACE7}" destId="{BE94E539-C4BF-4EBC-9A85-02757F34CC01}" srcOrd="1" destOrd="0" presId="urn:microsoft.com/office/officeart/2008/layout/LinedList"/>
    <dgm:cxn modelId="{7A920895-41B4-49EF-97AD-5557A6EA6C1F}" type="presParOf" srcId="{BE94E539-C4BF-4EBC-9A85-02757F34CC01}" destId="{550381DB-4A53-4AFB-BCCB-A16E8E514D31}" srcOrd="0" destOrd="0" presId="urn:microsoft.com/office/officeart/2008/layout/LinedList"/>
    <dgm:cxn modelId="{8A9C5018-BB27-47E1-8073-67E1DE731AE8}" type="presParOf" srcId="{BE94E539-C4BF-4EBC-9A85-02757F34CC01}" destId="{163A0BC3-9CF6-478F-8140-5E1C8A9F67DB}" srcOrd="1" destOrd="0" presId="urn:microsoft.com/office/officeart/2008/layout/LinedList"/>
    <dgm:cxn modelId="{2D7FB1B2-2ABE-4D3D-838D-10CD1F0773CC}" type="presParOf" srcId="{1E857BE7-BE72-4F93-8E3E-6F6BB361ACE7}" destId="{06BAA6CC-76DA-4197-A85F-11A752629630}" srcOrd="2" destOrd="0" presId="urn:microsoft.com/office/officeart/2008/layout/LinedList"/>
    <dgm:cxn modelId="{1C5A6E9F-6FA8-4FEB-ADE3-6B8E9AE9FBBE}" type="presParOf" srcId="{1E857BE7-BE72-4F93-8E3E-6F6BB361ACE7}" destId="{3761F727-A21F-4D79-B9F0-9CCCA47E57A9}" srcOrd="3" destOrd="0" presId="urn:microsoft.com/office/officeart/2008/layout/LinedList"/>
    <dgm:cxn modelId="{4D07195C-1273-4B43-9F61-70BF5097D2CF}" type="presParOf" srcId="{3761F727-A21F-4D79-B9F0-9CCCA47E57A9}" destId="{211D2B25-5CF3-4FF8-AC40-6E73E07953BD}" srcOrd="0" destOrd="0" presId="urn:microsoft.com/office/officeart/2008/layout/LinedList"/>
    <dgm:cxn modelId="{10A4D1E6-B655-4BD6-A57D-224319AB0130}" type="presParOf" srcId="{3761F727-A21F-4D79-B9F0-9CCCA47E57A9}" destId="{193EB89B-1276-4929-BC70-FB4BD09B5AFD}" srcOrd="1" destOrd="0" presId="urn:microsoft.com/office/officeart/2008/layout/LinedList"/>
    <dgm:cxn modelId="{0C505D1F-D918-4989-B231-EDA36375BC7F}" type="presParOf" srcId="{1E857BE7-BE72-4F93-8E3E-6F6BB361ACE7}" destId="{7AFDF03F-D514-42B8-86E7-7CF2584BD1A2}" srcOrd="4" destOrd="0" presId="urn:microsoft.com/office/officeart/2008/layout/LinedList"/>
    <dgm:cxn modelId="{F7C3328E-2BBB-44D9-90A4-2F45022F4381}" type="presParOf" srcId="{1E857BE7-BE72-4F93-8E3E-6F6BB361ACE7}" destId="{8C9D3D4C-6A71-4FBE-AF05-3407F247857A}" srcOrd="5" destOrd="0" presId="urn:microsoft.com/office/officeart/2008/layout/LinedList"/>
    <dgm:cxn modelId="{70FAF495-CB8A-43CD-B954-735EDC4D9E4F}" type="presParOf" srcId="{8C9D3D4C-6A71-4FBE-AF05-3407F247857A}" destId="{2638C7BD-A3EF-4CC9-BB9E-DC9067EDB615}" srcOrd="0" destOrd="0" presId="urn:microsoft.com/office/officeart/2008/layout/LinedList"/>
    <dgm:cxn modelId="{425C9CEB-2BE7-435D-8DA1-DB60C52C0AC1}" type="presParOf" srcId="{8C9D3D4C-6A71-4FBE-AF05-3407F247857A}" destId="{A16E0FB1-BF7E-47ED-853F-07B4FBDA12B5}" srcOrd="1" destOrd="0" presId="urn:microsoft.com/office/officeart/2008/layout/LinedList"/>
    <dgm:cxn modelId="{FD0CC3A2-E8EC-45B2-B9CC-D429FE6FC75A}" type="presParOf" srcId="{1E857BE7-BE72-4F93-8E3E-6F6BB361ACE7}" destId="{3E037745-A160-4C26-8A23-38B4B89DE7F2}" srcOrd="6" destOrd="0" presId="urn:microsoft.com/office/officeart/2008/layout/LinedList"/>
    <dgm:cxn modelId="{0974EC4F-793D-44D2-8D2C-34CA5CE65E13}" type="presParOf" srcId="{1E857BE7-BE72-4F93-8E3E-6F6BB361ACE7}" destId="{FA0712DE-1F84-4441-9EED-0340786ACE5A}" srcOrd="7" destOrd="0" presId="urn:microsoft.com/office/officeart/2008/layout/LinedList"/>
    <dgm:cxn modelId="{E17023ED-2564-456E-B8AF-4DBC2AD65A96}" type="presParOf" srcId="{FA0712DE-1F84-4441-9EED-0340786ACE5A}" destId="{B58EFBB6-8844-4DDD-8487-D03BACA50D43}" srcOrd="0" destOrd="0" presId="urn:microsoft.com/office/officeart/2008/layout/LinedList"/>
    <dgm:cxn modelId="{2FB373A5-E533-4AB1-ADC0-9E0E98EE5E40}" type="presParOf" srcId="{FA0712DE-1F84-4441-9EED-0340786ACE5A}" destId="{395C2779-6CCF-465B-B0E6-2D56A587E0D4}" srcOrd="1" destOrd="0" presId="urn:microsoft.com/office/officeart/2008/layout/LinedList"/>
    <dgm:cxn modelId="{009E0312-4CC1-4B90-A8EA-27AB2B48D6C5}" type="presParOf" srcId="{1E857BE7-BE72-4F93-8E3E-6F6BB361ACE7}" destId="{D211CC34-3CFF-43A4-9BA0-F072DF185500}" srcOrd="8" destOrd="0" presId="urn:microsoft.com/office/officeart/2008/layout/LinedList"/>
    <dgm:cxn modelId="{6DC2702F-AD02-4B17-8FA6-099326BD6E2C}" type="presParOf" srcId="{1E857BE7-BE72-4F93-8E3E-6F6BB361ACE7}" destId="{3FABAEA8-5718-46D2-A160-3F14B229AF65}" srcOrd="9" destOrd="0" presId="urn:microsoft.com/office/officeart/2008/layout/LinedList"/>
    <dgm:cxn modelId="{4C3C430F-F306-4E67-B74F-CCB86A900CB9}" type="presParOf" srcId="{3FABAEA8-5718-46D2-A160-3F14B229AF65}" destId="{337CB195-F790-4780-96F8-8FA503EE69FA}" srcOrd="0" destOrd="0" presId="urn:microsoft.com/office/officeart/2008/layout/LinedList"/>
    <dgm:cxn modelId="{A7D572A9-ADE3-424F-A532-D631965FC7B7}" type="presParOf" srcId="{3FABAEA8-5718-46D2-A160-3F14B229AF65}" destId="{A1510EA0-FD92-41C1-BA74-C727BF02EFF7}" srcOrd="1" destOrd="0" presId="urn:microsoft.com/office/officeart/2008/layout/LinedList"/>
    <dgm:cxn modelId="{EF7349F5-7844-43AB-B75F-AE80D1C5307E}" type="presParOf" srcId="{1E857BE7-BE72-4F93-8E3E-6F6BB361ACE7}" destId="{2A006FE9-09F3-49A8-8288-D3954EB178DE}" srcOrd="10" destOrd="0" presId="urn:microsoft.com/office/officeart/2008/layout/LinedList"/>
    <dgm:cxn modelId="{3DEE6759-473F-45A8-AF42-7131606BB872}" type="presParOf" srcId="{1E857BE7-BE72-4F93-8E3E-6F6BB361ACE7}" destId="{47C5EAF6-1ABC-43F3-A510-BA3727C413B5}" srcOrd="11" destOrd="0" presId="urn:microsoft.com/office/officeart/2008/layout/LinedList"/>
    <dgm:cxn modelId="{CA7083EB-EC37-4546-9082-8E37C2570049}" type="presParOf" srcId="{47C5EAF6-1ABC-43F3-A510-BA3727C413B5}" destId="{99EFB543-D7FB-467B-A640-988D499838D3}" srcOrd="0" destOrd="0" presId="urn:microsoft.com/office/officeart/2008/layout/LinedList"/>
    <dgm:cxn modelId="{1E5D540D-E06F-4BF9-A30F-26E9EC55E0D2}" type="presParOf" srcId="{47C5EAF6-1ABC-43F3-A510-BA3727C413B5}" destId="{594AB2D2-896E-472D-8A86-DAA9771D09CA}" srcOrd="1" destOrd="0" presId="urn:microsoft.com/office/officeart/2008/layout/LinedList"/>
    <dgm:cxn modelId="{C328372F-E4B5-42E7-B179-6E88ADC86870}" type="presParOf" srcId="{1E857BE7-BE72-4F93-8E3E-6F6BB361ACE7}" destId="{BA58F9B1-806F-43FE-BA97-6E07488A1352}" srcOrd="12" destOrd="0" presId="urn:microsoft.com/office/officeart/2008/layout/LinedList"/>
    <dgm:cxn modelId="{8DAD8CE2-F09C-4F34-831D-431CD632CEAD}" type="presParOf" srcId="{1E857BE7-BE72-4F93-8E3E-6F6BB361ACE7}" destId="{DBD23B00-4AE8-4931-8938-09893117E589}" srcOrd="13" destOrd="0" presId="urn:microsoft.com/office/officeart/2008/layout/LinedList"/>
    <dgm:cxn modelId="{8BB5CEB7-0A98-4080-A9F4-BBDC9D11C866}" type="presParOf" srcId="{DBD23B00-4AE8-4931-8938-09893117E589}" destId="{9AA3224F-5E2A-488F-BC33-80934E7C5CDD}" srcOrd="0" destOrd="0" presId="urn:microsoft.com/office/officeart/2008/layout/LinedList"/>
    <dgm:cxn modelId="{0324B551-671C-446E-9AF0-F95AE5A8AAB4}" type="presParOf" srcId="{DBD23B00-4AE8-4931-8938-09893117E589}" destId="{2AE32950-20FC-4283-A39B-355ADA06D8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138B8-4E3F-432A-A195-1CF430E1848A}">
      <dsp:nvSpPr>
        <dsp:cNvPr id="0" name=""/>
        <dsp:cNvSpPr/>
      </dsp:nvSpPr>
      <dsp:spPr>
        <a:xfrm>
          <a:off x="0" y="0"/>
          <a:ext cx="1677279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C012C-04D1-4AEE-B456-8EC486BB1900}">
      <dsp:nvSpPr>
        <dsp:cNvPr id="0" name=""/>
        <dsp:cNvSpPr/>
      </dsp:nvSpPr>
      <dsp:spPr>
        <a:xfrm>
          <a:off x="0" y="0"/>
          <a:ext cx="16772792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u="none" kern="1200" dirty="0">
              <a:solidFill>
                <a:prstClr val="black"/>
              </a:solidFill>
              <a:latin typeface="+mn-lt"/>
              <a:cs typeface="Calibri" panose="020F0502020204030204" pitchFamily="34" charset="0"/>
            </a:rPr>
            <a:t>14 World class Showrooms</a:t>
          </a:r>
          <a:endParaRPr lang="en-US" sz="4400" b="1" u="none" kern="1200" dirty="0"/>
        </a:p>
      </dsp:txBody>
      <dsp:txXfrm>
        <a:off x="0" y="0"/>
        <a:ext cx="16772792" cy="1087834"/>
      </dsp:txXfrm>
    </dsp:sp>
    <dsp:sp modelId="{63C8100A-901C-407A-94EC-47F57E6F424A}">
      <dsp:nvSpPr>
        <dsp:cNvPr id="0" name=""/>
        <dsp:cNvSpPr/>
      </dsp:nvSpPr>
      <dsp:spPr>
        <a:xfrm>
          <a:off x="0" y="1087834"/>
          <a:ext cx="16772792" cy="0"/>
        </a:xfrm>
        <a:prstGeom prst="line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accent5">
              <a:hueOff val="-965506"/>
              <a:satOff val="-2488"/>
              <a:lumOff val="-1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3E584-D459-478A-8783-8B1B47B4B1B6}">
      <dsp:nvSpPr>
        <dsp:cNvPr id="0" name=""/>
        <dsp:cNvSpPr/>
      </dsp:nvSpPr>
      <dsp:spPr>
        <a:xfrm>
          <a:off x="0" y="1087834"/>
          <a:ext cx="16772792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en-US" sz="4400" b="1" u="none" kern="1200" dirty="0">
              <a:solidFill>
                <a:prstClr val="black"/>
              </a:solidFill>
              <a:latin typeface="+mn-lt"/>
              <a:cs typeface="Calibri" panose="020F0502020204030204" pitchFamily="34" charset="0"/>
            </a:rPr>
            <a:t>622 Members Strong Team</a:t>
          </a:r>
          <a:endParaRPr lang="en-US" sz="4400" b="1" u="none" kern="1200" dirty="0"/>
        </a:p>
      </dsp:txBody>
      <dsp:txXfrm>
        <a:off x="0" y="1087834"/>
        <a:ext cx="16772792" cy="1087834"/>
      </dsp:txXfrm>
    </dsp:sp>
    <dsp:sp modelId="{76FCECBC-8E89-4F14-9F27-B282C81FE4C9}">
      <dsp:nvSpPr>
        <dsp:cNvPr id="0" name=""/>
        <dsp:cNvSpPr/>
      </dsp:nvSpPr>
      <dsp:spPr>
        <a:xfrm>
          <a:off x="0" y="2175669"/>
          <a:ext cx="16772792" cy="0"/>
        </a:xfrm>
        <a:prstGeom prst="line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accent5">
              <a:hueOff val="-1931012"/>
              <a:satOff val="-4977"/>
              <a:lumOff val="-33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1FFE4-D096-49ED-A5C0-605078BF805D}">
      <dsp:nvSpPr>
        <dsp:cNvPr id="0" name=""/>
        <dsp:cNvSpPr/>
      </dsp:nvSpPr>
      <dsp:spPr>
        <a:xfrm>
          <a:off x="0" y="2175669"/>
          <a:ext cx="16772792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en-US" sz="4400" b="1" u="none" kern="1200" dirty="0">
              <a:solidFill>
                <a:prstClr val="black"/>
              </a:solidFill>
              <a:latin typeface="+mn-lt"/>
              <a:cs typeface="Calibri" panose="020F0502020204030204" pitchFamily="34" charset="0"/>
            </a:rPr>
            <a:t>4,29,350+ Customer Database</a:t>
          </a:r>
          <a:endParaRPr lang="en-US" sz="4400" b="1" u="none" kern="1200" dirty="0"/>
        </a:p>
      </dsp:txBody>
      <dsp:txXfrm>
        <a:off x="0" y="2175669"/>
        <a:ext cx="16772792" cy="1087834"/>
      </dsp:txXfrm>
    </dsp:sp>
    <dsp:sp modelId="{A8C9707F-22DB-4C22-A14F-C237B1DCBDB4}">
      <dsp:nvSpPr>
        <dsp:cNvPr id="0" name=""/>
        <dsp:cNvSpPr/>
      </dsp:nvSpPr>
      <dsp:spPr>
        <a:xfrm>
          <a:off x="0" y="3263503"/>
          <a:ext cx="16772792" cy="0"/>
        </a:xfrm>
        <a:prstGeom prst="line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accent5">
              <a:hueOff val="-2896518"/>
              <a:satOff val="-7465"/>
              <a:lumOff val="-50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D2C95-49FA-44B7-81B7-F3D0E8B5C20C}">
      <dsp:nvSpPr>
        <dsp:cNvPr id="0" name=""/>
        <dsp:cNvSpPr/>
      </dsp:nvSpPr>
      <dsp:spPr>
        <a:xfrm>
          <a:off x="0" y="3263503"/>
          <a:ext cx="16772792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en-US" sz="4400" b="1" u="none" kern="1200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World’s Best Brands</a:t>
          </a:r>
          <a:endParaRPr lang="en-US" sz="4400" b="1" u="none" kern="1200" dirty="0"/>
        </a:p>
      </dsp:txBody>
      <dsp:txXfrm>
        <a:off x="0" y="3263503"/>
        <a:ext cx="16772792" cy="1087834"/>
      </dsp:txXfrm>
    </dsp:sp>
    <dsp:sp modelId="{0E0CE17C-0EA8-4549-9FCC-6CA32E495584}">
      <dsp:nvSpPr>
        <dsp:cNvPr id="0" name=""/>
        <dsp:cNvSpPr/>
      </dsp:nvSpPr>
      <dsp:spPr>
        <a:xfrm>
          <a:off x="0" y="4351338"/>
          <a:ext cx="16772792" cy="0"/>
        </a:xfrm>
        <a:prstGeom prst="line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accent5">
              <a:hueOff val="-3862025"/>
              <a:satOff val="-9954"/>
              <a:lumOff val="-6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F24B3-B6B0-4F75-A27D-D6CADDF4292E}">
      <dsp:nvSpPr>
        <dsp:cNvPr id="0" name=""/>
        <dsp:cNvSpPr/>
      </dsp:nvSpPr>
      <dsp:spPr>
        <a:xfrm>
          <a:off x="0" y="4351338"/>
          <a:ext cx="16772792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en-US" sz="4400" b="1" u="none" kern="1200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4 Big Annual Events</a:t>
          </a:r>
          <a:endParaRPr lang="en-US" sz="4400" b="1" u="none" kern="1200" dirty="0"/>
        </a:p>
      </dsp:txBody>
      <dsp:txXfrm>
        <a:off x="0" y="4351338"/>
        <a:ext cx="16772792" cy="1087834"/>
      </dsp:txXfrm>
    </dsp:sp>
    <dsp:sp modelId="{C2D32637-92DA-43A5-9E9D-11358C9DED05}">
      <dsp:nvSpPr>
        <dsp:cNvPr id="0" name=""/>
        <dsp:cNvSpPr/>
      </dsp:nvSpPr>
      <dsp:spPr>
        <a:xfrm>
          <a:off x="0" y="5439172"/>
          <a:ext cx="16772792" cy="0"/>
        </a:xfrm>
        <a:prstGeom prst="line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accent5">
              <a:hueOff val="-4827531"/>
              <a:satOff val="-12442"/>
              <a:lumOff val="-84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10EF6-8D16-4C7B-8E80-1070293A05D0}">
      <dsp:nvSpPr>
        <dsp:cNvPr id="0" name=""/>
        <dsp:cNvSpPr/>
      </dsp:nvSpPr>
      <dsp:spPr>
        <a:xfrm>
          <a:off x="0" y="5439172"/>
          <a:ext cx="16772792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en-US" sz="4400" b="1" u="none" kern="12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Calibri" panose="020F0502020204030204" pitchFamily="34" charset="0"/>
            </a:rPr>
            <a:t>120 + Product Categories</a:t>
          </a:r>
          <a:endParaRPr lang="en-US" sz="4400" b="1" u="none" kern="1200" dirty="0"/>
        </a:p>
      </dsp:txBody>
      <dsp:txXfrm>
        <a:off x="0" y="5439172"/>
        <a:ext cx="16772792" cy="1087834"/>
      </dsp:txXfrm>
    </dsp:sp>
    <dsp:sp modelId="{29470946-D15A-4CA3-8BE5-388EFFD96AF1}">
      <dsp:nvSpPr>
        <dsp:cNvPr id="0" name=""/>
        <dsp:cNvSpPr/>
      </dsp:nvSpPr>
      <dsp:spPr>
        <a:xfrm>
          <a:off x="0" y="6527006"/>
          <a:ext cx="16772792" cy="0"/>
        </a:xfrm>
        <a:prstGeom prst="line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accent5">
              <a:hueOff val="-5793037"/>
              <a:satOff val="-14931"/>
              <a:lumOff val="-100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8646D-E700-4588-B081-E39200C94460}">
      <dsp:nvSpPr>
        <dsp:cNvPr id="0" name=""/>
        <dsp:cNvSpPr/>
      </dsp:nvSpPr>
      <dsp:spPr>
        <a:xfrm>
          <a:off x="0" y="6527007"/>
          <a:ext cx="16772792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en-US" sz="4400" b="1" u="none" kern="12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Calibri" panose="020F0502020204030204" pitchFamily="34" charset="0"/>
            </a:rPr>
            <a:t>25924 + SKUs</a:t>
          </a:r>
          <a:endParaRPr lang="en-US" sz="4400" b="1" u="none" kern="1200" dirty="0"/>
        </a:p>
      </dsp:txBody>
      <dsp:txXfrm>
        <a:off x="0" y="6527007"/>
        <a:ext cx="16772792" cy="1087834"/>
      </dsp:txXfrm>
    </dsp:sp>
    <dsp:sp modelId="{13C04448-1278-47BF-8C80-A6ECA99260C9}">
      <dsp:nvSpPr>
        <dsp:cNvPr id="0" name=""/>
        <dsp:cNvSpPr/>
      </dsp:nvSpPr>
      <dsp:spPr>
        <a:xfrm>
          <a:off x="0" y="7614841"/>
          <a:ext cx="16772792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9CDA6-E993-4CF6-8A3C-C2EACC49DEC1}">
      <dsp:nvSpPr>
        <dsp:cNvPr id="0" name=""/>
        <dsp:cNvSpPr/>
      </dsp:nvSpPr>
      <dsp:spPr>
        <a:xfrm>
          <a:off x="0" y="7614841"/>
          <a:ext cx="16772792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en-US" sz="4400" b="1" u="none" kern="1200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Rs. 412 Cr Turnover</a:t>
          </a:r>
          <a:endParaRPr lang="en-US" sz="4400" b="1" u="none" kern="1200" dirty="0"/>
        </a:p>
      </dsp:txBody>
      <dsp:txXfrm>
        <a:off x="0" y="7614841"/>
        <a:ext cx="16772792" cy="1087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FED13746-167D-434E-B3F6-BDE57E5C0A5C}" type="datetimeFigureOut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62FCC47F-8206-CA4F-A864-95B4134AD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46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 Light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 Light" charset="0"/>
                <a:cs typeface="+mn-cs"/>
              </a:defRPr>
            </a:lvl1pPr>
          </a:lstStyle>
          <a:p>
            <a:pPr>
              <a:defRPr/>
            </a:pPr>
            <a:fld id="{E88848B9-0825-8740-8AC8-F640BF27D680}" type="datetimeFigureOut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 Light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 Light" charset="0"/>
                <a:cs typeface="+mn-cs"/>
              </a:defRPr>
            </a:lvl1pPr>
          </a:lstStyle>
          <a:p>
            <a:pPr>
              <a:defRPr/>
            </a:pPr>
            <a:fld id="{5156F344-8121-1F4D-89D6-B00E82359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84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ＭＳ Ｐゴシック" charset="0"/>
        <a:cs typeface="ＭＳ Ｐゴシック" charset="0"/>
      </a:defRPr>
    </a:lvl1pPr>
    <a:lvl2pPr marL="9128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ＭＳ Ｐゴシック" charset="0"/>
        <a:cs typeface="+mn-cs"/>
      </a:defRPr>
    </a:lvl2pPr>
    <a:lvl3pPr marL="18272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ＭＳ Ｐゴシック" charset="0"/>
        <a:cs typeface="+mn-cs"/>
      </a:defRPr>
    </a:lvl3pPr>
    <a:lvl4pPr marL="27416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ＭＳ Ｐゴシック" charset="0"/>
        <a:cs typeface="+mn-cs"/>
      </a:defRPr>
    </a:lvl4pPr>
    <a:lvl5pPr marL="36560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ＭＳ Ｐゴシック" charset="0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 Light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fld id="{ACA84209-7802-4447-A185-B84EB1FB3ECB}" type="slidenum">
              <a:rPr lang="en-US" sz="1200">
                <a:latin typeface="Calibri Light" charset="0"/>
              </a:rPr>
              <a:pPr/>
              <a:t>2</a:t>
            </a:fld>
            <a:endParaRPr lang="en-US" sz="1200">
              <a:latin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651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 Light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fld id="{968B2E2A-8C98-044B-8FDF-2626DED63249}" type="slidenum">
              <a:rPr lang="en-US" sz="1200">
                <a:latin typeface="Calibri Light" charset="0"/>
              </a:rPr>
              <a:pPr/>
              <a:t>4</a:t>
            </a:fld>
            <a:endParaRPr lang="en-US" sz="1200">
              <a:latin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60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 Light" charset="0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fld id="{C360B610-79B1-824D-878A-92549662B1D6}" type="slidenum">
              <a:rPr lang="en-US" sz="1200">
                <a:latin typeface="Calibri Light" charset="0"/>
              </a:rPr>
              <a:pPr/>
              <a:t>22</a:t>
            </a:fld>
            <a:endParaRPr lang="en-US" sz="1200">
              <a:latin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9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44726"/>
            <a:ext cx="155448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6"/>
            <a:ext cx="13716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38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1136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730250"/>
            <a:ext cx="394335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730250"/>
            <a:ext cx="1160145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1405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90619" y="1081898"/>
            <a:ext cx="6557491" cy="10848814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93766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288000" cy="13715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21336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8102600"/>
            <a:ext cx="18288000" cy="5613400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5021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938319" y="0"/>
            <a:ext cx="5349681" cy="13716000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3225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15080" cy="13716000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48426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172920" y="0"/>
            <a:ext cx="12115080" cy="13716000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34258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492755" y="0"/>
            <a:ext cx="7302492" cy="13716000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85245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4800859" cy="5790698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64179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0290-DC3B-4EA0-9A79-F6C46FD8C8CE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4187-F0D4-48DE-832A-33F054A90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12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482376" y="7925302"/>
            <a:ext cx="14800859" cy="5790698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05927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56461" y="4971158"/>
            <a:ext cx="3679341" cy="4904510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120672" y="4971158"/>
            <a:ext cx="3679341" cy="4904510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984884" y="4971158"/>
            <a:ext cx="3679341" cy="4904510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07708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481557" y="4645943"/>
            <a:ext cx="3318950" cy="4424114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969050" y="4645943"/>
            <a:ext cx="3318950" cy="4424114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4969050" y="0"/>
            <a:ext cx="3318950" cy="4424114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4969050" y="9291886"/>
            <a:ext cx="3318950" cy="4424114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994063" y="9291886"/>
            <a:ext cx="3318950" cy="4424114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1481556" y="9291886"/>
            <a:ext cx="3318950" cy="4424114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2825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2830" y="5874327"/>
            <a:ext cx="2993361" cy="5167745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115873" y="1077191"/>
            <a:ext cx="3637765" cy="6858000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273320" y="333102"/>
            <a:ext cx="6838998" cy="13049794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10758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6122477"/>
            <a:ext cx="12254602" cy="6292312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50555" y="1394847"/>
            <a:ext cx="11347715" cy="6292312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41079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08021" y="0"/>
            <a:ext cx="5802359" cy="13716000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4980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1868491" y="0"/>
            <a:ext cx="5802359" cy="13716000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25808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783425" y="6905371"/>
            <a:ext cx="3259637" cy="429768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115417" y="6905371"/>
            <a:ext cx="3259637" cy="429768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118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53108" y="2340864"/>
            <a:ext cx="7895714" cy="903427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44826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55245" y="2220686"/>
            <a:ext cx="6566876" cy="11495314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716489" y="566058"/>
            <a:ext cx="10119886" cy="6291943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9848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419479"/>
            <a:ext cx="157734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9178929"/>
            <a:ext cx="157734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91095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322425" y="1"/>
            <a:ext cx="4253068" cy="851378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4034933" y="2066310"/>
            <a:ext cx="4308931" cy="851378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169426" y="9108148"/>
            <a:ext cx="6461931" cy="302547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98979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28077" y="3776871"/>
            <a:ext cx="6591360" cy="8786191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252278" y="-92214"/>
            <a:ext cx="5691841" cy="6453258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1340913" y="7342256"/>
            <a:ext cx="5691841" cy="6373744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55460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055197" y="0"/>
            <a:ext cx="5062800" cy="6721618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2287850" y="0"/>
            <a:ext cx="5058085" cy="6721618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055197" y="6994380"/>
            <a:ext cx="5062800" cy="6721618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2287850" y="6994380"/>
            <a:ext cx="5058085" cy="6721618"/>
          </a:xfrm>
          <a:solidFill>
            <a:srgbClr val="F3F3F5"/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59505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8908439" cy="1374648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9379561" y="15240"/>
            <a:ext cx="8908439" cy="137007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8837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2300307" cy="13716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004390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818387" y="3976914"/>
            <a:ext cx="4663776" cy="973908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481212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398769" y="-2002971"/>
            <a:ext cx="2999157" cy="718457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1416645" y="2367146"/>
            <a:ext cx="2999157" cy="718457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5434520" y="-2002972"/>
            <a:ext cx="2999157" cy="718457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130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0658533" y="3344091"/>
            <a:ext cx="6628128" cy="70472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61374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405688" y="4031087"/>
            <a:ext cx="5424318" cy="410836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404203" y="4829579"/>
            <a:ext cx="4001485" cy="300622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1830006" y="4829579"/>
            <a:ext cx="4045673" cy="300622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64448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327947" y="3888613"/>
            <a:ext cx="6831204" cy="513892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9440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84701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0742916" y="2553606"/>
            <a:ext cx="5331455" cy="450183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20951" y="2553606"/>
            <a:ext cx="5331455" cy="450183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268010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020619" cy="13716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267381" y="-228600"/>
            <a:ext cx="9020619" cy="13944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207800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670255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7013448"/>
            <a:ext cx="18288000" cy="670255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057643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014188" cy="670255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273812" y="0"/>
            <a:ext cx="9014188" cy="670255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7013448"/>
            <a:ext cx="9014188" cy="670255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273812" y="7013448"/>
            <a:ext cx="9014188" cy="670255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53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730253"/>
            <a:ext cx="157734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362326"/>
            <a:ext cx="7736680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5010150"/>
            <a:ext cx="7736680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362326"/>
            <a:ext cx="777478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5010150"/>
            <a:ext cx="7774782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063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30057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6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974853"/>
            <a:ext cx="92583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63890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974853"/>
            <a:ext cx="92583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69098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7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650" r:id="rId13"/>
    <p:sldLayoutId id="2147483651" r:id="rId14"/>
    <p:sldLayoutId id="2147483652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0" r:id="rId22"/>
    <p:sldLayoutId id="2147483661" r:id="rId23"/>
    <p:sldLayoutId id="2147483662" r:id="rId24"/>
    <p:sldLayoutId id="2147483663" r:id="rId25"/>
    <p:sldLayoutId id="2147483664" r:id="rId26"/>
    <p:sldLayoutId id="2147483665" r:id="rId27"/>
    <p:sldLayoutId id="2147483666" r:id="rId28"/>
    <p:sldLayoutId id="2147483667" r:id="rId29"/>
    <p:sldLayoutId id="2147483668" r:id="rId30"/>
    <p:sldLayoutId id="2147483669" r:id="rId31"/>
    <p:sldLayoutId id="2147483670" r:id="rId32"/>
    <p:sldLayoutId id="2147483671" r:id="rId33"/>
    <p:sldLayoutId id="2147483672" r:id="rId34"/>
    <p:sldLayoutId id="2147483673" r:id="rId35"/>
    <p:sldLayoutId id="2147483674" r:id="rId36"/>
    <p:sldLayoutId id="2147483675" r:id="rId37"/>
    <p:sldLayoutId id="2147483676" r:id="rId38"/>
    <p:sldLayoutId id="2147483677" r:id="rId39"/>
    <p:sldLayoutId id="2147483678" r:id="rId40"/>
    <p:sldLayoutId id="2147483679" r:id="rId41"/>
    <p:sldLayoutId id="2147483680" r:id="rId42"/>
    <p:sldLayoutId id="2147483681" r:id="rId43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png"/><Relationship Id="rId18" Type="http://schemas.openxmlformats.org/officeDocument/2006/relationships/image" Target="../media/image33.jpe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jpeg"/><Relationship Id="rId7" Type="http://schemas.openxmlformats.org/officeDocument/2006/relationships/image" Target="../media/image22.jpg"/><Relationship Id="rId12" Type="http://schemas.openxmlformats.org/officeDocument/2006/relationships/image" Target="../media/image27.png"/><Relationship Id="rId17" Type="http://schemas.openxmlformats.org/officeDocument/2006/relationships/image" Target="../media/image32.jpeg"/><Relationship Id="rId25" Type="http://schemas.openxmlformats.org/officeDocument/2006/relationships/image" Target="../media/image40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image" Target="../media/image29.gif"/><Relationship Id="rId22" Type="http://schemas.openxmlformats.org/officeDocument/2006/relationships/image" Target="../media/image37.png"/><Relationship Id="rId27" Type="http://schemas.openxmlformats.org/officeDocument/2006/relationships/image" Target="../media/image4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png"/><Relationship Id="rId5" Type="http://schemas.microsoft.com/office/2007/relationships/hdphoto" Target="../media/hdphoto2.wdp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144000" y="955498"/>
            <a:ext cx="0" cy="73152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567102" y="9267092"/>
            <a:ext cx="17158189" cy="368851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7B5034-4FB9-43F9-BC9E-64853F92C24D}"/>
              </a:ext>
            </a:extLst>
          </p:cNvPr>
          <p:cNvSpPr txBox="1"/>
          <p:nvPr/>
        </p:nvSpPr>
        <p:spPr>
          <a:xfrm>
            <a:off x="791307" y="9513276"/>
            <a:ext cx="16709781" cy="18608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81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(A unit of Prakash Retail Private Limited)</a:t>
            </a:r>
          </a:p>
        </p:txBody>
      </p:sp>
      <p:pic>
        <p:nvPicPr>
          <p:cNvPr id="3" name="Picture 2" descr="6O6B0416.tif">
            <a:extLst>
              <a:ext uri="{FF2B5EF4-FFF2-40B4-BE49-F238E27FC236}">
                <a16:creationId xmlns:a16="http://schemas.microsoft.com/office/drawing/2014/main" xmlns="" id="{C1473EB8-A375-482E-B0C5-5FD6BBD18D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09"/>
          <a:stretch>
            <a:fillRect/>
          </a:stretch>
        </p:blipFill>
        <p:spPr bwMode="auto">
          <a:xfrm>
            <a:off x="1570200" y="615462"/>
            <a:ext cx="6003594" cy="799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77847DA-7EB9-47DF-91DC-7D5F354CEA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4064" y="3420152"/>
            <a:ext cx="8183876" cy="238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314700" y="11477382"/>
            <a:ext cx="11658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401C261-E134-4959-87F1-02EFC2EFE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13044860"/>
            <a:ext cx="4114800" cy="6949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 eaLnBrk="1" hangingPunct="1">
              <a:spcAft>
                <a:spcPts val="600"/>
              </a:spcAft>
            </a:pPr>
            <a:fld id="{48F63A3B-78C7-47BE-AE5E-E10140E04643}" type="slidenum">
              <a:rPr lang="en-US" sz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pPr defTabSz="914400" eaLnBrk="1" hangingPunct="1">
                <a:spcAft>
                  <a:spcPts val="600"/>
                </a:spcAft>
              </a:pPr>
              <a:t>1</a:t>
            </a:fld>
            <a:endParaRPr lang="en-US" sz="1200">
              <a:solidFill>
                <a:srgbClr val="898989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92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00" cy="13716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5518" y="960120"/>
            <a:ext cx="16856964" cy="1179576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F1E52E-2CCF-4CE3-AD10-6C5F8E298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199" y="5700298"/>
            <a:ext cx="7765187" cy="226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119937" y="2286000"/>
            <a:ext cx="0" cy="9144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24EB0E9-2C2F-4DB8-95F9-48EBD29B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12712700"/>
            <a:ext cx="4114800" cy="7302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159" y="3888659"/>
            <a:ext cx="7883012" cy="525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7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2257994-BD97-4691-8B89-198A6D2BAB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9837018"/>
            <a:ext cx="18288000" cy="387898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11AE1996-DADE-4EEE-8D1F-BE2F737044DF}"/>
              </a:ext>
            </a:extLst>
          </p:cNvPr>
          <p:cNvSpPr txBox="1">
            <a:spLocks/>
          </p:cNvSpPr>
          <p:nvPr/>
        </p:nvSpPr>
        <p:spPr>
          <a:xfrm>
            <a:off x="2400300" y="8992021"/>
            <a:ext cx="13487400" cy="2529524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fontAlgn="auto">
              <a:spcAft>
                <a:spcPts val="600"/>
              </a:spcAft>
            </a:pPr>
            <a:r>
              <a:rPr lang="en-US" sz="7000" b="1" u="sng" dirty="0">
                <a:solidFill>
                  <a:srgbClr val="404040"/>
                </a:solidFill>
                <a:latin typeface="+mn-lt"/>
              </a:rPr>
              <a:t>Brands available in Harsha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72AD832-42DA-42C6-BD83-66479BB65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12712700"/>
            <a:ext cx="4114800" cy="730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 eaLnBrk="1" hangingPunct="1">
              <a:spcAft>
                <a:spcPts val="600"/>
              </a:spcAft>
            </a:pPr>
            <a:fld id="{48F63A3B-78C7-47BE-AE5E-E10140E04643}" type="slidenum">
              <a:rPr lang="en-US" sz="2100">
                <a:solidFill>
                  <a:prstClr val="white">
                    <a:tint val="75000"/>
                    <a:alpha val="80000"/>
                  </a:prstClr>
                </a:solidFill>
                <a:latin typeface="+mn-lt"/>
                <a:ea typeface="+mn-ea"/>
                <a:cs typeface="+mn-cs"/>
              </a:rPr>
              <a:pPr defTabSz="914400" eaLnBrk="1" hangingPunct="1">
                <a:spcAft>
                  <a:spcPts val="600"/>
                </a:spcAft>
              </a:pPr>
              <a:t>11</a:t>
            </a:fld>
            <a:endParaRPr lang="en-US" sz="2100">
              <a:solidFill>
                <a:prstClr val="white">
                  <a:tint val="75000"/>
                  <a:alpha val="80000"/>
                </a:prst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030174-8D3F-45C6-8364-AB1926C346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5" y="-300869"/>
            <a:ext cx="3256156" cy="32561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DBA24A9-C231-4F5B-A19B-0AC4549A2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41" y="450079"/>
            <a:ext cx="3648075" cy="1257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A16EE26-BF03-499E-B027-4107857F55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117" y="2070485"/>
            <a:ext cx="2254784" cy="13149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89EB210-DD43-4A0D-9854-1923790E726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890" y="124482"/>
            <a:ext cx="4037091" cy="19460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5C6B8A3-6802-439C-BBF9-135A2A3C62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987" y="568249"/>
            <a:ext cx="1857375" cy="18573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F2A8A67-5649-4B41-A632-5D743F389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066" y="1837454"/>
            <a:ext cx="2533650" cy="2412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9DF2B71-7C86-4209-B7CE-C3942A9C0B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93" y="1461069"/>
            <a:ext cx="2820097" cy="18077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CB244EA-A4BE-4884-AD2A-234109A9DA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75" y="3760020"/>
            <a:ext cx="5372100" cy="847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1C61480-9E07-4FAC-A80A-D53B60B47A5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701" y="273050"/>
            <a:ext cx="3139825" cy="22690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16EBE39-C42A-4472-889B-35A939551CD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1" y="4207020"/>
            <a:ext cx="3567546" cy="18729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9E423FC-F435-4038-812C-F9CF851C4E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300" y="2784809"/>
            <a:ext cx="2857899" cy="19624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20B41C1-BF7D-4F28-9FC5-0C77D0900E8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5" y="7081340"/>
            <a:ext cx="2533650" cy="12718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5594A62-0749-41D4-A413-1AFD1DBD05AA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985" y="3754843"/>
            <a:ext cx="1959104" cy="17581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B79846F-03D0-4226-8647-DAB9025918F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108351" y="5233632"/>
            <a:ext cx="4610591" cy="1692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D10891C-E002-4B3F-A02A-008DB5CBFE6F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315" y="5434452"/>
            <a:ext cx="3883180" cy="11845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FA9B3F0-B07B-42D4-B262-19EAACDFDCEC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327" y="8538564"/>
            <a:ext cx="1860746" cy="13221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41E7332-8295-4337-8B4A-AC3F4B854244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4501" y="6603415"/>
            <a:ext cx="3686400" cy="15550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FB4209A-2C2E-4E0A-A133-316CF5BBA6D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965" y="6961155"/>
            <a:ext cx="3545347" cy="1216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4525"/>
            <a:ext cx="3445971" cy="2444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703" y="7181413"/>
            <a:ext cx="2623310" cy="8744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21" y="8490602"/>
            <a:ext cx="1138622" cy="11386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05" y="2809682"/>
            <a:ext cx="2300810" cy="92032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25" y="5291322"/>
            <a:ext cx="3786714" cy="122225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53" y="7286200"/>
            <a:ext cx="3234172" cy="58926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AA0D4D6-AA98-41E4-B3E3-A42711696B19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521" y="2154957"/>
            <a:ext cx="1369137" cy="136913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751216B-69AF-4E98-B0D5-CB57F2A3F21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84" y="1991671"/>
            <a:ext cx="2905125" cy="1571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434" y="4422673"/>
            <a:ext cx="2668879" cy="81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70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505326" y="642354"/>
            <a:ext cx="6498460" cy="1235910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1355" y="1828800"/>
            <a:ext cx="5486400" cy="57751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7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Composition of Workforce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786689" y="7820534"/>
            <a:ext cx="3880185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986533" y="12712700"/>
            <a:ext cx="2044165" cy="730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 eaLnBrk="1" hangingPunct="1">
              <a:spcAft>
                <a:spcPts val="600"/>
              </a:spcAft>
            </a:pPr>
            <a:fld id="{0BD34187-F0D4-48DE-832A-33F054A902CD}" type="slidenum">
              <a:rPr lang="en-US" sz="1200">
                <a:solidFill>
                  <a:srgbClr val="595959"/>
                </a:solidFill>
                <a:latin typeface="+mn-lt"/>
                <a:ea typeface="+mn-ea"/>
                <a:cs typeface="+mn-cs"/>
              </a:rPr>
              <a:pPr defTabSz="914400" eaLnBrk="1" hangingPunct="1">
                <a:spcAft>
                  <a:spcPts val="600"/>
                </a:spcAft>
              </a:pPr>
              <a:t>12</a:t>
            </a:fld>
            <a:endParaRPr lang="en-US" sz="120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36857CFA-5008-4CDF-B932-FB269C8DC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565902"/>
              </p:ext>
            </p:extLst>
          </p:nvPr>
        </p:nvGraphicFramePr>
        <p:xfrm>
          <a:off x="8228669" y="3980438"/>
          <a:ext cx="8834445" cy="577100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48679">
                  <a:extLst>
                    <a:ext uri="{9D8B030D-6E8A-4147-A177-3AD203B41FA5}">
                      <a16:colId xmlns:a16="http://schemas.microsoft.com/office/drawing/2014/main" xmlns="" val="1058656339"/>
                    </a:ext>
                  </a:extLst>
                </a:gridCol>
                <a:gridCol w="4068129">
                  <a:extLst>
                    <a:ext uri="{9D8B030D-6E8A-4147-A177-3AD203B41FA5}">
                      <a16:colId xmlns:a16="http://schemas.microsoft.com/office/drawing/2014/main" xmlns="" val="663520007"/>
                    </a:ext>
                  </a:extLst>
                </a:gridCol>
                <a:gridCol w="1267779">
                  <a:extLst>
                    <a:ext uri="{9D8B030D-6E8A-4147-A177-3AD203B41FA5}">
                      <a16:colId xmlns:a16="http://schemas.microsoft.com/office/drawing/2014/main" xmlns="" val="3854586801"/>
                    </a:ext>
                  </a:extLst>
                </a:gridCol>
                <a:gridCol w="1429704">
                  <a:extLst>
                    <a:ext uri="{9D8B030D-6E8A-4147-A177-3AD203B41FA5}">
                      <a16:colId xmlns:a16="http://schemas.microsoft.com/office/drawing/2014/main" xmlns="" val="2435516700"/>
                    </a:ext>
                  </a:extLst>
                </a:gridCol>
                <a:gridCol w="1220154">
                  <a:extLst>
                    <a:ext uri="{9D8B030D-6E8A-4147-A177-3AD203B41FA5}">
                      <a16:colId xmlns:a16="http://schemas.microsoft.com/office/drawing/2014/main" xmlns="" val="1896687518"/>
                    </a:ext>
                  </a:extLst>
                </a:gridCol>
              </a:tblGrid>
              <a:tr h="641223"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 dirty="0">
                          <a:effectLst/>
                        </a:rPr>
                        <a:t>Sl.</a:t>
                      </a:r>
                      <a:endParaRPr lang="en-IN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Description         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Male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 dirty="0">
                          <a:effectLst/>
                        </a:rPr>
                        <a:t>Female</a:t>
                      </a:r>
                      <a:endParaRPr lang="en-IN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Both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xmlns="" val="3271810571"/>
                  </a:ext>
                </a:extLst>
              </a:tr>
              <a:tr h="641223"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1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GRADUATE            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217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106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364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xmlns="" val="1228877295"/>
                  </a:ext>
                </a:extLst>
              </a:tr>
              <a:tr h="641223"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2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POST GRADUATE       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54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33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87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xmlns="" val="1904060292"/>
                  </a:ext>
                </a:extLst>
              </a:tr>
              <a:tr h="641223"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3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DIPLOMA             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34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6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51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xmlns="" val="847783363"/>
                  </a:ext>
                </a:extLst>
              </a:tr>
              <a:tr h="641223"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4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ITI                 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48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    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48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xmlns="" val="646127294"/>
                  </a:ext>
                </a:extLst>
              </a:tr>
              <a:tr h="641223"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5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PUC                 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14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2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16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xmlns="" val="2537245968"/>
                  </a:ext>
                </a:extLst>
              </a:tr>
              <a:tr h="641223"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6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SSLC                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15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    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23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xmlns="" val="3872863081"/>
                  </a:ext>
                </a:extLst>
              </a:tr>
              <a:tr h="641223"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7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PUC ITI             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33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    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33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xmlns="" val="147467839"/>
                  </a:ext>
                </a:extLst>
              </a:tr>
              <a:tr h="641223"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u="none" strike="noStrike">
                          <a:effectLst/>
                        </a:rPr>
                        <a:t>   </a:t>
                      </a:r>
                      <a:endParaRPr lang="en-IN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300" b="1" u="none" strike="noStrike" dirty="0">
                          <a:effectLst/>
                        </a:rPr>
                        <a:t> T O T A L          </a:t>
                      </a:r>
                      <a:endParaRPr lang="fr-FR" sz="3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b="1" u="none" strike="noStrike" dirty="0">
                          <a:effectLst/>
                        </a:rPr>
                        <a:t>465</a:t>
                      </a:r>
                      <a:endParaRPr lang="en-IN" sz="3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b="1" u="none" strike="noStrike">
                          <a:effectLst/>
                        </a:rPr>
                        <a:t>157</a:t>
                      </a:r>
                      <a:endParaRPr lang="en-IN" sz="3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300" b="1" u="none" strike="noStrike" dirty="0">
                          <a:effectLst/>
                        </a:rPr>
                        <a:t>622</a:t>
                      </a:r>
                      <a:endParaRPr lang="en-IN" sz="3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xmlns="" val="3050201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587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6144" y="941850"/>
            <a:ext cx="6571513" cy="1178420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4543" y="2024008"/>
            <a:ext cx="5124237" cy="959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n-lt"/>
              </a:rPr>
              <a:t>Looking ahead….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6089330" y="12712700"/>
            <a:ext cx="941370" cy="7302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D34187-F0D4-48DE-832A-33F054A902CD}" type="slidenum">
              <a:rPr lang="en-US" sz="21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210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xmlns="" id="{9BF26C7F-5525-4B86-A099-76CC93DD7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428411"/>
              </p:ext>
            </p:extLst>
          </p:nvPr>
        </p:nvGraphicFramePr>
        <p:xfrm>
          <a:off x="7791450" y="941848"/>
          <a:ext cx="9770406" cy="11770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3713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7300" y="730250"/>
            <a:ext cx="15773400" cy="2651126"/>
          </a:xfrm>
        </p:spPr>
        <p:txBody>
          <a:bodyPr>
            <a:normAutofit/>
          </a:bodyPr>
          <a:lstStyle/>
          <a:p>
            <a:r>
              <a:rPr lang="en-US" b="1" u="sng">
                <a:latin typeface="+mn-lt"/>
              </a:rPr>
              <a:t>Future Requirements- 2019-20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2915900" y="12712700"/>
            <a:ext cx="4114800" cy="7302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D34187-F0D4-48DE-832A-33F054A902CD}" type="slidenum">
              <a:rPr lang="en-US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graphicFrame>
        <p:nvGraphicFramePr>
          <p:cNvPr id="13" name="Content Placeholder 1">
            <a:extLst>
              <a:ext uri="{FF2B5EF4-FFF2-40B4-BE49-F238E27FC236}">
                <a16:creationId xmlns:a16="http://schemas.microsoft.com/office/drawing/2014/main" xmlns="" id="{97BB0280-8224-4CC5-B049-A5CF0F1FD2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372682"/>
              </p:ext>
            </p:extLst>
          </p:nvPr>
        </p:nvGraphicFramePr>
        <p:xfrm>
          <a:off x="1257300" y="3651250"/>
          <a:ext cx="16772792" cy="8702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7032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2"/>
            <a:ext cx="6605563" cy="13716002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972938" y="0"/>
            <a:ext cx="3655219" cy="13716002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2530" y="1371600"/>
            <a:ext cx="4170406" cy="10210800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Departments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5398352" y="12618720"/>
            <a:ext cx="1632346" cy="7302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D34187-F0D4-48DE-832A-33F054A902CD}" type="slidenum">
              <a:rPr lang="en-US" sz="21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sz="210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xmlns="" id="{65DB5793-A7C3-41C9-A8E8-0D3AECFEC8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317203"/>
              </p:ext>
            </p:extLst>
          </p:nvPr>
        </p:nvGraphicFramePr>
        <p:xfrm>
          <a:off x="7515225" y="1371600"/>
          <a:ext cx="9739312" cy="1021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1954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82346" y="640080"/>
            <a:ext cx="17323308" cy="124358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46" y="1927754"/>
            <a:ext cx="6499098" cy="986049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Profile of</a:t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b="1" dirty="0">
                <a:solidFill>
                  <a:schemeClr val="accent1"/>
                </a:solidFill>
                <a:latin typeface="+mn-lt"/>
              </a:rPr>
              <a:t>Management Trainee (Sales)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81444" y="4114800"/>
            <a:ext cx="0" cy="5486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6710" y="1457944"/>
            <a:ext cx="10578944" cy="11617975"/>
          </a:xfrm>
        </p:spPr>
        <p:txBody>
          <a:bodyPr anchor="ctr">
            <a:normAutofit/>
          </a:bodyPr>
          <a:lstStyle/>
          <a:p>
            <a:pPr algn="just"/>
            <a:r>
              <a:rPr lang="en-GB" sz="4400" dirty="0"/>
              <a:t>Responsible for Revenue Generation</a:t>
            </a:r>
            <a:r>
              <a:rPr lang="en-US" sz="4400" dirty="0"/>
              <a:t> and </a:t>
            </a:r>
            <a:r>
              <a:rPr lang="en-GB" sz="4400" dirty="0"/>
              <a:t>ensure achievement of floor sales target</a:t>
            </a:r>
          </a:p>
          <a:p>
            <a:pPr algn="just"/>
            <a:r>
              <a:rPr lang="en-GB" sz="4400" dirty="0"/>
              <a:t>Responsible for excellent customer service</a:t>
            </a:r>
            <a:r>
              <a:rPr lang="en-US" sz="4400" dirty="0"/>
              <a:t> and to </a:t>
            </a:r>
            <a:r>
              <a:rPr lang="en-GB" sz="4400" dirty="0"/>
              <a:t>gain a clear understanding of customers' requirements</a:t>
            </a:r>
          </a:p>
          <a:p>
            <a:pPr lvl="0" algn="just"/>
            <a:r>
              <a:rPr lang="en-US" sz="4400" dirty="0"/>
              <a:t>Responsible for discipline and adherence to Code of Conduct at the floor</a:t>
            </a:r>
          </a:p>
          <a:p>
            <a:pPr algn="just"/>
            <a:r>
              <a:rPr lang="en-GB" sz="4400" dirty="0"/>
              <a:t>Responsible for the visual appeal for the floor through effective store &amp; stock presentation</a:t>
            </a:r>
          </a:p>
          <a:p>
            <a:pPr lvl="0" algn="just"/>
            <a:r>
              <a:rPr lang="en-GB" sz="4400" dirty="0"/>
              <a:t>Ensure productivity and performance targets are achieved, customer engagement and interactions are effective, Morale and Motivation of the team is upbeat and provide coaching and mentoring as required.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857274" y="12066958"/>
            <a:ext cx="1173424" cy="7302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D34187-F0D4-48DE-832A-33F054A902CD}" type="slidenum">
              <a:rPr lang="en-US" sz="180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sz="18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99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50" y="1956204"/>
            <a:ext cx="15882651" cy="2125288"/>
          </a:xfrm>
        </p:spPr>
        <p:txBody>
          <a:bodyPr anchor="b">
            <a:normAutofit/>
          </a:bodyPr>
          <a:lstStyle/>
          <a:p>
            <a:pPr algn="ctr"/>
            <a:r>
              <a:rPr lang="en-US" sz="8100" b="1" dirty="0">
                <a:latin typeface="+mn-lt"/>
              </a:rPr>
              <a:t>Profile of Store Commercial</a:t>
            </a:r>
          </a:p>
        </p:txBody>
      </p:sp>
      <p:cxnSp>
        <p:nvCxnSpPr>
          <p:cNvPr id="24" name="Straight Connector 19">
            <a:extLst>
              <a:ext uri="{FF2B5EF4-FFF2-40B4-BE49-F238E27FC236}">
                <a16:creationId xmlns:a16="http://schemas.microsoft.com/office/drawing/2014/main" xmlns="" id="{39B7FDC9-F0CE-43A7-9F2A-83DD09DC3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71436" y="4530074"/>
            <a:ext cx="15187518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Users">
            <a:extLst>
              <a:ext uri="{FF2B5EF4-FFF2-40B4-BE49-F238E27FC236}">
                <a16:creationId xmlns:a16="http://schemas.microsoft.com/office/drawing/2014/main" xmlns="" id="{1FE57C80-A4FD-4CB6-9F89-212AE140D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71034" y="5622208"/>
            <a:ext cx="5049720" cy="50497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3031" y="5364866"/>
            <a:ext cx="10631945" cy="6669818"/>
          </a:xfrm>
        </p:spPr>
        <p:txBody>
          <a:bodyPr>
            <a:normAutofit/>
          </a:bodyPr>
          <a:lstStyle/>
          <a:p>
            <a:pPr algn="just"/>
            <a:r>
              <a:rPr lang="en-US" sz="4400" dirty="0"/>
              <a:t>Responsible for all areas relating to accounting function and financial reporting.</a:t>
            </a:r>
          </a:p>
          <a:p>
            <a:pPr algn="just"/>
            <a:r>
              <a:rPr lang="en-US" sz="4400" dirty="0"/>
              <a:t>Ensure accuracy of revenue &amp; expenses, execution of governmental / legal obligation and also make recommendations for enhancing profitability.</a:t>
            </a:r>
          </a:p>
          <a:p>
            <a:pPr algn="just"/>
            <a:r>
              <a:rPr lang="en-US" sz="4400" dirty="0"/>
              <a:t>Work closely with the Store Manger and Senior Management team to support the implementation of all HR Activities and initiatives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6354" y="12435840"/>
            <a:ext cx="1371600" cy="7302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D34187-F0D4-48DE-832A-33F054A902CD}" type="slidenum">
              <a:rPr lang="en-US" sz="210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 sz="21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39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720090"/>
            <a:ext cx="9389318" cy="114681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9"/>
          <a:stretch/>
        </p:blipFill>
        <p:spPr>
          <a:xfrm>
            <a:off x="-2" y="1714500"/>
            <a:ext cx="18288002" cy="11468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1842" y="1133475"/>
            <a:ext cx="7977698" cy="276225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  <a:latin typeface="+mn-lt"/>
              </a:rPr>
              <a:t>Profile of      Store HR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xmlns="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9050" y="2936726"/>
            <a:ext cx="8361844" cy="903161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xmlns="" id="{DD8F8EF9-505F-45E8-9339-E0FBF5AA8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78981" y="4158134"/>
            <a:ext cx="6053480" cy="60534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157" y="3479180"/>
            <a:ext cx="8901515" cy="9266324"/>
          </a:xfrm>
        </p:spPr>
        <p:txBody>
          <a:bodyPr anchor="ctr">
            <a:normAutofit/>
          </a:bodyPr>
          <a:lstStyle/>
          <a:p>
            <a:pPr lvl="0" algn="just"/>
            <a:r>
              <a:rPr lang="en-US" sz="4000" dirty="0">
                <a:solidFill>
                  <a:srgbClr val="000000"/>
                </a:solidFill>
              </a:rPr>
              <a:t>Implement various systems like Performance Management Systems, Rewards and Recognition System,  Welfare Schemes or Programs, Recreational programs as per the Corporate Office HR Team guidelines.</a:t>
            </a:r>
          </a:p>
          <a:p>
            <a:pPr algn="just"/>
            <a:r>
              <a:rPr lang="en-US" sz="4000" dirty="0">
                <a:solidFill>
                  <a:srgbClr val="000000"/>
                </a:solidFill>
              </a:rPr>
              <a:t>Responsible for implementing all the training and development activities in Stores.</a:t>
            </a:r>
          </a:p>
          <a:p>
            <a:pPr lvl="0" algn="just"/>
            <a:r>
              <a:rPr lang="en-US" sz="4000" dirty="0">
                <a:solidFill>
                  <a:srgbClr val="000000"/>
                </a:solidFill>
              </a:rPr>
              <a:t>Guide Store associates in terms of policies, job duties, working conditions, wages, opportunities for career development, employee benefits, retention programs.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534900" y="12745504"/>
            <a:ext cx="856092" cy="4711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D34187-F0D4-48DE-832A-33F054A902CD}" type="slidenum">
              <a:rPr lang="en-US" sz="17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 sz="17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50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3401" y="0"/>
            <a:ext cx="17220741" cy="550787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839" y="1653360"/>
            <a:ext cx="14750322" cy="2651126"/>
          </a:xfrm>
        </p:spPr>
        <p:txBody>
          <a:bodyPr>
            <a:normAutofit/>
          </a:bodyPr>
          <a:lstStyle/>
          <a:p>
            <a:pPr algn="ctr"/>
            <a:r>
              <a:rPr lang="en-US" sz="7000" b="1" dirty="0">
                <a:solidFill>
                  <a:srgbClr val="FFFFFF"/>
                </a:solidFill>
                <a:latin typeface="+mn-lt"/>
              </a:rPr>
              <a:t>Profile of Customer Support Executive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32" y="5268854"/>
            <a:ext cx="17819647" cy="7532746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000000"/>
                </a:solidFill>
              </a:rPr>
              <a:t>Oversee day to day customer support operations in accordance with the SOP’s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000000"/>
                </a:solidFill>
              </a:rPr>
              <a:t>Lead and Guide the efforts of the Delivery, Installation and service workforce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000000"/>
                </a:solidFill>
              </a:rPr>
              <a:t>Improve departments productivity and performance through objective assessment of deliverable and identifying areas of improvement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000000"/>
                </a:solidFill>
              </a:rPr>
              <a:t>Coordinate and Communicate with other departments / suppliers / stores for speedy and effective redress of customer queries / challenges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000000"/>
                </a:solidFill>
              </a:rPr>
              <a:t>Monitor, Track, Record &amp; Report Response time / Completion time / Progress of Complaint Resolution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000000"/>
                </a:solidFill>
              </a:rPr>
              <a:t>Ownership and accountability for timely delivery and service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000000"/>
                </a:solidFill>
              </a:rPr>
              <a:t>Scrutinize, Verify and Validate warranty and service contract terms and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238895" y="12447404"/>
            <a:ext cx="856092" cy="62813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D34187-F0D4-48DE-832A-33F054A902CD}" type="slidenum">
              <a:rPr lang="en-US" sz="18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 sz="18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8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1369632" y="1018517"/>
            <a:ext cx="7448641" cy="33855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5400" b="1" cap="all" dirty="0">
                <a:latin typeface="+mn-lt"/>
                <a:ea typeface="+mj-ea"/>
                <a:cs typeface="+mj-cs"/>
              </a:rPr>
              <a:t>Where it</a:t>
            </a: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5400" b="1" cap="all" dirty="0">
                <a:latin typeface="+mn-lt"/>
                <a:ea typeface="+mj-ea"/>
                <a:cs typeface="+mj-cs"/>
              </a:rPr>
              <a:t>all began…</a:t>
            </a:r>
          </a:p>
        </p:txBody>
      </p:sp>
      <p:sp>
        <p:nvSpPr>
          <p:cNvPr id="24577" name="Subtitle 2"/>
          <p:cNvSpPr txBox="1">
            <a:spLocks/>
          </p:cNvSpPr>
          <p:nvPr/>
        </p:nvSpPr>
        <p:spPr bwMode="auto">
          <a:xfrm>
            <a:off x="649456" y="6198053"/>
            <a:ext cx="8453691" cy="60891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857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marL="571500" indent="-228600" algn="just" defTabSz="914400" eaLnBrk="1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4000" b="1" dirty="0">
                <a:latin typeface="+mn-lt"/>
                <a:ea typeface="+mn-ea"/>
                <a:cs typeface="+mn-cs"/>
              </a:rPr>
              <a:t>Prakash Electric Company began its first store at Udupi in 1987 with the Brand name “Harsha”.</a:t>
            </a:r>
          </a:p>
          <a:p>
            <a:pPr marL="571500" indent="-228600" algn="just" defTabSz="914400" eaLnBrk="1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4000" b="1" dirty="0">
              <a:latin typeface="+mn-lt"/>
              <a:ea typeface="+mn-ea"/>
              <a:cs typeface="+mn-cs"/>
            </a:endParaRPr>
          </a:p>
          <a:p>
            <a:pPr marL="571500" indent="-228600" algn="just" defTabSz="914400" eaLnBrk="1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4000" b="1" dirty="0">
                <a:latin typeface="+mn-lt"/>
                <a:ea typeface="+mn-ea"/>
                <a:cs typeface="+mn-cs"/>
              </a:rPr>
              <a:t>To date there are 14 stores (into consumer durable retailing), 2 stores (furniture retailing), 4 large central warehouses and Corporate Office situated at Udupi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6" r="15209" b="1"/>
          <a:stretch/>
        </p:blipFill>
        <p:spPr>
          <a:xfrm>
            <a:off x="8818273" y="10"/>
            <a:ext cx="9469725" cy="13715984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5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82346" y="640080"/>
            <a:ext cx="17323308" cy="124358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46" y="1927754"/>
            <a:ext cx="6016497" cy="9860492"/>
          </a:xfrm>
        </p:spPr>
        <p:txBody>
          <a:bodyPr>
            <a:normAutofit/>
          </a:bodyPr>
          <a:lstStyle/>
          <a:p>
            <a:pPr algn="r"/>
            <a:r>
              <a:rPr lang="en-US" sz="6800" b="1">
                <a:solidFill>
                  <a:schemeClr val="accent1"/>
                </a:solidFill>
                <a:latin typeface="+mn-lt"/>
              </a:rPr>
              <a:t>Compensation and Benefits</a:t>
            </a:r>
            <a:endParaRPr lang="en-US" sz="6800" b="1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81444" y="4114800"/>
            <a:ext cx="0" cy="5486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4045" y="1197504"/>
            <a:ext cx="9880975" cy="11599704"/>
          </a:xfrm>
        </p:spPr>
        <p:txBody>
          <a:bodyPr anchor="ctr">
            <a:normAutofit/>
          </a:bodyPr>
          <a:lstStyle/>
          <a:p>
            <a:r>
              <a:rPr lang="en-US" sz="4800" b="1" u="sng" dirty="0">
                <a:solidFill>
                  <a:schemeClr val="accent1">
                    <a:lumMod val="75000"/>
                  </a:schemeClr>
                </a:solidFill>
              </a:rPr>
              <a:t>Compensation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900" b="1" i="1" dirty="0"/>
              <a:t>Salary up to Rs. 3.00 lakh pa.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900" b="1" i="1" dirty="0"/>
              <a:t>Performance Based Incentives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900" b="1" i="1" dirty="0"/>
              <a:t>Yearly Bonus</a:t>
            </a:r>
          </a:p>
          <a:p>
            <a:r>
              <a:rPr lang="en-US" sz="4800" b="1" u="sng" dirty="0">
                <a:solidFill>
                  <a:schemeClr val="accent1">
                    <a:lumMod val="75000"/>
                  </a:schemeClr>
                </a:solidFill>
              </a:rPr>
              <a:t>Benefits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900" b="1" i="1" dirty="0"/>
              <a:t>Learning and Development Opportunities- Retail Management Trainee Program, Selling Skills Trainings, Service Excellence Trainings, Behavioral Trainings, Leadership Training and External Workshops.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900" b="1" i="1" dirty="0"/>
              <a:t>Free Food and Accommodation facilities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900" b="1" i="1" dirty="0"/>
              <a:t>ESIC or Med claim facilities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900" b="1" i="1" dirty="0"/>
              <a:t>Provident Fund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900" b="1" i="1" dirty="0"/>
              <a:t>Traveling Allowances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900" b="1" i="1" dirty="0"/>
              <a:t>Staff Uniform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9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857274" y="12066958"/>
            <a:ext cx="1173424" cy="730250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D34187-F0D4-48DE-832A-33F054A902CD}" type="slidenum">
              <a:rPr lang="en-US" sz="1800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 sz="18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29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3CA98E0-4797-469F-9B41-411A50740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10" b="95890" l="0" r="99174">
                        <a14:foregroundMark x1="26446" y1="46575" x2="33884" y2="54795"/>
                        <a14:foregroundMark x1="26333" y1="33811" x2="61157" y2="27397"/>
                        <a14:foregroundMark x1="79339" y1="27397" x2="82645" y2="27397"/>
                        <a14:foregroundMark x1="61157" y1="27397" x2="77686" y2="27397"/>
                        <a14:foregroundMark x1="76404" y1="35039" x2="99174" y2="76712"/>
                        <a14:foregroundMark x1="59504" y1="4110" x2="75433" y2="33262"/>
                        <a14:foregroundMark x1="99174" y1="76712" x2="99174" y2="83562"/>
                        <a14:foregroundMark x1="0" y1="9589" x2="0" y2="20548"/>
                        <a14:backgroundMark x1="77686" y1="27397" x2="79339" y2="27397"/>
                        <a14:backgroundMark x1="3306" y1="27397" x2="15702" y2="72603"/>
                        <a14:backgroundMark x1="14050" y1="67123" x2="21488" y2="87671"/>
                        <a14:backgroundMark x1="14050" y1="95890" x2="26446" y2="95890"/>
                        <a14:backgroundMark x1="0" y1="20548" x2="826" y2="31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7085">
            <a:off x="80723" y="9755438"/>
            <a:ext cx="5554002" cy="3350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AB51612-7E8A-48F5-9D47-987CF266D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10" b="95890" l="0" r="99174">
                        <a14:foregroundMark x1="26446" y1="46575" x2="33884" y2="54795"/>
                        <a14:foregroundMark x1="26333" y1="33811" x2="61157" y2="27397"/>
                        <a14:foregroundMark x1="79339" y1="27397" x2="82645" y2="27397"/>
                        <a14:foregroundMark x1="61157" y1="27397" x2="77686" y2="27397"/>
                        <a14:foregroundMark x1="76404" y1="35039" x2="99174" y2="76712"/>
                        <a14:foregroundMark x1="59504" y1="4110" x2="75433" y2="33262"/>
                        <a14:foregroundMark x1="99174" y1="76712" x2="99174" y2="83562"/>
                        <a14:foregroundMark x1="0" y1="9589" x2="0" y2="20548"/>
                        <a14:backgroundMark x1="77686" y1="27397" x2="79339" y2="27397"/>
                        <a14:backgroundMark x1="3306" y1="27397" x2="15702" y2="72603"/>
                        <a14:backgroundMark x1="14050" y1="67123" x2="21488" y2="87671"/>
                        <a14:backgroundMark x1="14050" y1="95890" x2="26446" y2="95890"/>
                        <a14:backgroundMark x1="0" y1="20548" x2="826" y2="31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3279">
            <a:off x="2127810" y="8629076"/>
            <a:ext cx="5577445" cy="3364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6D76919-49E3-4726-B1F2-3ECF1C4E4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10" b="95890" l="0" r="99174">
                        <a14:foregroundMark x1="26446" y1="46575" x2="33884" y2="54795"/>
                        <a14:foregroundMark x1="26333" y1="33811" x2="61157" y2="27397"/>
                        <a14:foregroundMark x1="79339" y1="27397" x2="82645" y2="27397"/>
                        <a14:foregroundMark x1="61157" y1="27397" x2="77686" y2="27397"/>
                        <a14:foregroundMark x1="76404" y1="35039" x2="99174" y2="76712"/>
                        <a14:foregroundMark x1="59504" y1="4110" x2="75433" y2="33262"/>
                        <a14:foregroundMark x1="99174" y1="76712" x2="99174" y2="83562"/>
                        <a14:foregroundMark x1="0" y1="9589" x2="0" y2="20548"/>
                        <a14:backgroundMark x1="77686" y1="27397" x2="79339" y2="27397"/>
                        <a14:backgroundMark x1="3306" y1="27397" x2="15702" y2="72603"/>
                        <a14:backgroundMark x1="14050" y1="67123" x2="21488" y2="87671"/>
                        <a14:backgroundMark x1="14050" y1="95890" x2="26446" y2="95890"/>
                        <a14:backgroundMark x1="0" y1="20548" x2="826" y2="31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3279">
            <a:off x="4396664" y="7707171"/>
            <a:ext cx="3871344" cy="35788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E4B8D14-2767-46FC-8CEB-5A4F63A2933D}"/>
              </a:ext>
            </a:extLst>
          </p:cNvPr>
          <p:cNvSpPr/>
          <p:nvPr/>
        </p:nvSpPr>
        <p:spPr>
          <a:xfrm rot="3272252">
            <a:off x="2653892" y="9160437"/>
            <a:ext cx="2867588" cy="1421479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pPr algn="ctr">
              <a:lnSpc>
                <a:spcPct val="115000"/>
              </a:lnSpc>
              <a:spcAft>
                <a:spcPts val="2000"/>
              </a:spcAft>
            </a:pPr>
            <a:r>
              <a:rPr lang="en-US" b="1" u="sng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Assistant Manager</a:t>
            </a:r>
            <a:endParaRPr lang="en-IN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E50984B-9440-4552-9911-F02D8B0561F4}"/>
              </a:ext>
            </a:extLst>
          </p:cNvPr>
          <p:cNvSpPr/>
          <p:nvPr/>
        </p:nvSpPr>
        <p:spPr>
          <a:xfrm rot="3333900">
            <a:off x="5076273" y="8821399"/>
            <a:ext cx="2512126" cy="717761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pPr algn="ctr">
              <a:lnSpc>
                <a:spcPct val="115000"/>
              </a:lnSpc>
              <a:spcAft>
                <a:spcPts val="2000"/>
              </a:spcAft>
            </a:pPr>
            <a:r>
              <a:rPr lang="en-US" sz="3200" b="1" u="sng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Manager)</a:t>
            </a:r>
            <a:endParaRPr lang="en-IN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B7EB1B2-70DA-4EA7-815F-1A0B02B76CC8}"/>
              </a:ext>
            </a:extLst>
          </p:cNvPr>
          <p:cNvSpPr/>
          <p:nvPr/>
        </p:nvSpPr>
        <p:spPr>
          <a:xfrm rot="3522700">
            <a:off x="983931" y="10528749"/>
            <a:ext cx="3075905" cy="1458861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pPr algn="ctr">
              <a:lnSpc>
                <a:spcPct val="115000"/>
              </a:lnSpc>
              <a:spcAft>
                <a:spcPts val="2000"/>
              </a:spcAft>
            </a:pPr>
            <a:r>
              <a:rPr lang="en-US" b="1" u="sng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Trainee</a:t>
            </a:r>
            <a:endParaRPr lang="en-IN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6772A73-B54B-4329-9CE2-F20E053C1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10" b="95890" l="0" r="99174">
                        <a14:foregroundMark x1="26446" y1="46575" x2="33884" y2="54795"/>
                        <a14:foregroundMark x1="26333" y1="33811" x2="61157" y2="27397"/>
                        <a14:foregroundMark x1="79339" y1="27397" x2="82645" y2="27397"/>
                        <a14:foregroundMark x1="61157" y1="27397" x2="77686" y2="27397"/>
                        <a14:foregroundMark x1="76404" y1="35039" x2="99174" y2="76712"/>
                        <a14:foregroundMark x1="59504" y1="4110" x2="75433" y2="33262"/>
                        <a14:foregroundMark x1="99174" y1="76712" x2="99174" y2="83562"/>
                        <a14:foregroundMark x1="0" y1="9589" x2="0" y2="20548"/>
                        <a14:backgroundMark x1="77686" y1="27397" x2="79339" y2="27397"/>
                        <a14:backgroundMark x1="3306" y1="27397" x2="15702" y2="72603"/>
                        <a14:backgroundMark x1="14050" y1="67123" x2="21488" y2="87671"/>
                        <a14:backgroundMark x1="14050" y1="95890" x2="26446" y2="95890"/>
                        <a14:backgroundMark x1="0" y1="20548" x2="826" y2="31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615">
            <a:off x="6422419" y="6609755"/>
            <a:ext cx="3958507" cy="384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C15BD95-541A-48F4-B5C1-9067A5CE0DDB}"/>
              </a:ext>
            </a:extLst>
          </p:cNvPr>
          <p:cNvSpPr/>
          <p:nvPr/>
        </p:nvSpPr>
        <p:spPr>
          <a:xfrm rot="3406414">
            <a:off x="6760856" y="7509743"/>
            <a:ext cx="2622722" cy="1284069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pPr algn="ctr">
              <a:lnSpc>
                <a:spcPct val="115000"/>
              </a:lnSpc>
              <a:spcAft>
                <a:spcPts val="2000"/>
              </a:spcAft>
            </a:pPr>
            <a:r>
              <a:rPr lang="en-US" sz="3200" b="1" u="sng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Cluster Manager</a:t>
            </a:r>
            <a:endParaRPr lang="en-IN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D85D1E5-1ACD-498E-B437-589CBF231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10" b="95890" l="0" r="99174">
                        <a14:foregroundMark x1="26446" y1="46575" x2="33884" y2="54795"/>
                        <a14:foregroundMark x1="26333" y1="33811" x2="61157" y2="27397"/>
                        <a14:foregroundMark x1="79339" y1="27397" x2="82645" y2="27397"/>
                        <a14:foregroundMark x1="61157" y1="27397" x2="77686" y2="27397"/>
                        <a14:foregroundMark x1="76404" y1="35039" x2="99174" y2="76712"/>
                        <a14:foregroundMark x1="59504" y1="4110" x2="75433" y2="33262"/>
                        <a14:foregroundMark x1="99174" y1="76712" x2="99174" y2="83562"/>
                        <a14:foregroundMark x1="0" y1="9589" x2="0" y2="20548"/>
                        <a14:backgroundMark x1="77686" y1="27397" x2="79339" y2="27397"/>
                        <a14:backgroundMark x1="3306" y1="27397" x2="15702" y2="72603"/>
                        <a14:backgroundMark x1="14050" y1="67123" x2="21488" y2="87671"/>
                        <a14:backgroundMark x1="14050" y1="95890" x2="26446" y2="95890"/>
                        <a14:backgroundMark x1="0" y1="20548" x2="826" y2="31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615">
            <a:off x="7934324" y="5723029"/>
            <a:ext cx="4138474" cy="34987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9AC4560-1955-4E91-A010-E3EECAC5AC4C}"/>
              </a:ext>
            </a:extLst>
          </p:cNvPr>
          <p:cNvSpPr/>
          <p:nvPr/>
        </p:nvSpPr>
        <p:spPr>
          <a:xfrm rot="3520936">
            <a:off x="8732657" y="6392801"/>
            <a:ext cx="2627348" cy="1284069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pPr algn="ctr">
              <a:lnSpc>
                <a:spcPct val="115000"/>
              </a:lnSpc>
              <a:spcAft>
                <a:spcPts val="2000"/>
              </a:spcAft>
            </a:pPr>
            <a:r>
              <a:rPr lang="en-US" sz="3200" b="1" u="sng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Manager</a:t>
            </a:r>
            <a:endParaRPr lang="en-IN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9232585-73E3-4A8E-B39C-AE785384A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10" b="95890" l="0" r="99174">
                        <a14:foregroundMark x1="26446" y1="46575" x2="33884" y2="54795"/>
                        <a14:foregroundMark x1="26333" y1="33811" x2="61157" y2="27397"/>
                        <a14:foregroundMark x1="79339" y1="27397" x2="82645" y2="27397"/>
                        <a14:foregroundMark x1="61157" y1="27397" x2="77686" y2="27397"/>
                        <a14:foregroundMark x1="76404" y1="35039" x2="99174" y2="76712"/>
                        <a14:foregroundMark x1="59504" y1="4110" x2="75433" y2="33262"/>
                        <a14:foregroundMark x1="99174" y1="76712" x2="99174" y2="83562"/>
                        <a14:foregroundMark x1="0" y1="9589" x2="0" y2="20548"/>
                        <a14:backgroundMark x1="77686" y1="27397" x2="79339" y2="27397"/>
                        <a14:backgroundMark x1="3306" y1="27397" x2="15702" y2="72603"/>
                        <a14:backgroundMark x1="14050" y1="67123" x2="21488" y2="87671"/>
                        <a14:backgroundMark x1="14050" y1="95890" x2="26446" y2="95890"/>
                        <a14:backgroundMark x1="0" y1="20548" x2="826" y2="31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615">
            <a:off x="10301576" y="4939552"/>
            <a:ext cx="4432304" cy="34996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3AD0562-BD0E-4D5F-8476-B2E07BE2487E}"/>
              </a:ext>
            </a:extLst>
          </p:cNvPr>
          <p:cNvSpPr/>
          <p:nvPr/>
        </p:nvSpPr>
        <p:spPr>
          <a:xfrm rot="3150370">
            <a:off x="11282142" y="6015433"/>
            <a:ext cx="1108317" cy="717761"/>
          </a:xfrm>
          <a:prstGeom prst="rect">
            <a:avLst/>
          </a:prstGeom>
        </p:spPr>
        <p:txBody>
          <a:bodyPr wrap="none" lIns="182880" tIns="91440" rIns="182880" bIns="91440">
            <a:spAutoFit/>
          </a:bodyPr>
          <a:lstStyle/>
          <a:p>
            <a:pPr>
              <a:lnSpc>
                <a:spcPct val="115000"/>
              </a:lnSpc>
              <a:spcAft>
                <a:spcPts val="2000"/>
              </a:spcAft>
            </a:pPr>
            <a:r>
              <a:rPr lang="en-US" sz="3200" b="1" u="sng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PGH</a:t>
            </a:r>
            <a:endParaRPr lang="en-IN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F927E20-128D-47C1-B0A1-216E16CDD9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10" b="95890" l="0" r="99174">
                        <a14:foregroundMark x1="26446" y1="46575" x2="33884" y2="54795"/>
                        <a14:foregroundMark x1="26333" y1="33811" x2="61157" y2="27397"/>
                        <a14:foregroundMark x1="79339" y1="27397" x2="82645" y2="27397"/>
                        <a14:foregroundMark x1="61157" y1="27397" x2="77686" y2="27397"/>
                        <a14:foregroundMark x1="76404" y1="35039" x2="99174" y2="76712"/>
                        <a14:foregroundMark x1="59504" y1="4110" x2="75433" y2="33262"/>
                        <a14:foregroundMark x1="99174" y1="76712" x2="99174" y2="83562"/>
                        <a14:foregroundMark x1="0" y1="9589" x2="0" y2="20548"/>
                        <a14:backgroundMark x1="77686" y1="27397" x2="79339" y2="27397"/>
                        <a14:backgroundMark x1="3306" y1="27397" x2="15702" y2="72603"/>
                        <a14:backgroundMark x1="14050" y1="67123" x2="21488" y2="87671"/>
                        <a14:backgroundMark x1="14050" y1="95890" x2="26446" y2="95890"/>
                        <a14:backgroundMark x1="0" y1="20548" x2="826" y2="31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615">
            <a:off x="11981569" y="3935836"/>
            <a:ext cx="6042094" cy="36452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1F71392-D658-4B95-9134-FFD91E5912F4}"/>
              </a:ext>
            </a:extLst>
          </p:cNvPr>
          <p:cNvSpPr/>
          <p:nvPr/>
        </p:nvSpPr>
        <p:spPr>
          <a:xfrm>
            <a:off x="13092472" y="4904724"/>
            <a:ext cx="3820288" cy="784382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pPr algn="ctr">
              <a:lnSpc>
                <a:spcPct val="115000"/>
              </a:lnSpc>
              <a:spcAft>
                <a:spcPts val="2000"/>
              </a:spcAft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Operations Head</a:t>
            </a:r>
            <a:r>
              <a:rPr lang="en-US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 descr="A person in a suit and tie&#10;&#10;Description generated with very high confidence">
            <a:extLst>
              <a:ext uri="{FF2B5EF4-FFF2-40B4-BE49-F238E27FC236}">
                <a16:creationId xmlns:a16="http://schemas.microsoft.com/office/drawing/2014/main" xmlns="" id="{0E4A94ED-66B9-49C9-B245-C218E0355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89" b="94222" l="9778" r="89778">
                        <a14:foregroundMark x1="45778" y1="25778" x2="44000" y2="36000"/>
                        <a14:foregroundMark x1="49333" y1="27556" x2="51111" y2="44444"/>
                        <a14:foregroundMark x1="45333" y1="11556" x2="48889" y2="9333"/>
                        <a14:foregroundMark x1="56000" y1="89778" x2="56444" y2="94222"/>
                        <a14:foregroundMark x1="39111" y1="47556" x2="39556" y2="48444"/>
                        <a14:foregroundMark x1="46667" y1="16000" x2="51111" y2="34667"/>
                        <a14:foregroundMark x1="47111" y1="13778" x2="53333" y2="2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728" y="817315"/>
            <a:ext cx="4286250" cy="428625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0CB4CCD-CD36-4A36-9149-8C77B92926F4}"/>
              </a:ext>
            </a:extLst>
          </p:cNvPr>
          <p:cNvSpPr/>
          <p:nvPr/>
        </p:nvSpPr>
        <p:spPr>
          <a:xfrm>
            <a:off x="6811812" y="1344581"/>
            <a:ext cx="6332632" cy="1084208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pPr algn="just">
              <a:lnSpc>
                <a:spcPct val="115000"/>
              </a:lnSpc>
              <a:spcAft>
                <a:spcPts val="2000"/>
              </a:spcAft>
            </a:pPr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Qualification: </a:t>
            </a:r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MBA</a:t>
            </a:r>
            <a:endParaRPr lang="en-IN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448" cy="668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 Placeholder 26"/>
          <p:cNvSpPr>
            <a:spLocks noGrp="1"/>
          </p:cNvSpPr>
          <p:nvPr>
            <p:ph type="body" sz="half" idx="2"/>
          </p:nvPr>
        </p:nvSpPr>
        <p:spPr>
          <a:xfrm>
            <a:off x="20818" y="14749"/>
            <a:ext cx="5898356" cy="7623176"/>
          </a:xfrm>
        </p:spPr>
        <p:txBody>
          <a:bodyPr>
            <a:normAutofit/>
          </a:bodyPr>
          <a:lstStyle/>
          <a:p>
            <a:pPr algn="ctr"/>
            <a:endParaRPr lang="en-US" sz="8000" dirty="0">
              <a:solidFill>
                <a:schemeClr val="bg1"/>
              </a:solidFill>
            </a:endParaRPr>
          </a:p>
          <a:p>
            <a:pPr algn="ctr"/>
            <a:r>
              <a:rPr lang="en-US" sz="8000" dirty="0">
                <a:solidFill>
                  <a:schemeClr val="bg1"/>
                </a:solidFill>
              </a:rPr>
              <a:t>Career Path in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1604493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AEB794-3A05-4798-999D-2460F3647D02}"/>
              </a:ext>
            </a:extLst>
          </p:cNvPr>
          <p:cNvSpPr txBox="1"/>
          <p:nvPr/>
        </p:nvSpPr>
        <p:spPr>
          <a:xfrm>
            <a:off x="9533789" y="3567918"/>
            <a:ext cx="8168038" cy="57782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3800" b="1" dirty="0"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9259173" cy="13716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829" name="Picture 1" descr="6O6B0406.ti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" r="7633"/>
          <a:stretch/>
        </p:blipFill>
        <p:spPr bwMode="auto">
          <a:xfrm>
            <a:off x="20" y="10"/>
            <a:ext cx="9036211" cy="13715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7300" y="444500"/>
            <a:ext cx="15773400" cy="2651126"/>
          </a:xfrm>
        </p:spPr>
        <p:txBody>
          <a:bodyPr>
            <a:normAutofit/>
          </a:bodyPr>
          <a:lstStyle/>
          <a:p>
            <a:r>
              <a:rPr lang="en-US" sz="9600" b="1" u="sng" dirty="0">
                <a:latin typeface="+mn-lt"/>
              </a:rPr>
              <a:t>Harsha Highlights….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2915900" y="12712700"/>
            <a:ext cx="4114800" cy="7302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BD34187-F0D4-48DE-832A-33F054A902CD}" type="slidenum">
              <a:rPr lang="en-US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13" name="Content Placeholder 1">
            <a:extLst>
              <a:ext uri="{FF2B5EF4-FFF2-40B4-BE49-F238E27FC236}">
                <a16:creationId xmlns:a16="http://schemas.microsoft.com/office/drawing/2014/main" xmlns="" id="{97BB0280-8224-4CC5-B049-A5CF0F1FD2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459383"/>
              </p:ext>
            </p:extLst>
          </p:nvPr>
        </p:nvGraphicFramePr>
        <p:xfrm>
          <a:off x="1257300" y="3651250"/>
          <a:ext cx="16772792" cy="8702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52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6"/>
          <p:cNvSpPr txBox="1">
            <a:spLocks noChangeArrowheads="1"/>
          </p:cNvSpPr>
          <p:nvPr/>
        </p:nvSpPr>
        <p:spPr bwMode="auto">
          <a:xfrm>
            <a:off x="3605073" y="915941"/>
            <a:ext cx="992505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600" b="1" dirty="0">
                <a:solidFill>
                  <a:schemeClr val="tx2"/>
                </a:solidFill>
                <a:latin typeface="Montserrat" charset="0"/>
                <a:cs typeface="Montserrat" charset="0"/>
              </a:rPr>
              <a:t>ADDING MILESTONES</a:t>
            </a:r>
          </a:p>
          <a:p>
            <a:pPr algn="ctr" eaLnBrk="1" hangingPunct="1"/>
            <a:r>
              <a:rPr lang="en-US" sz="4800" dirty="0">
                <a:solidFill>
                  <a:schemeClr val="tx2"/>
                </a:solidFill>
                <a:latin typeface="Montserrat" charset="0"/>
                <a:cs typeface="Montserrat" charset="0"/>
              </a:rPr>
              <a:t>14 WORLD-CLASS STORES,</a:t>
            </a:r>
          </a:p>
          <a:p>
            <a:pPr algn="ctr" eaLnBrk="1" hangingPunct="1"/>
            <a:r>
              <a:rPr lang="en-US" sz="4800" dirty="0">
                <a:solidFill>
                  <a:schemeClr val="tx2"/>
                </a:solidFill>
                <a:latin typeface="Montserrat" charset="0"/>
                <a:cs typeface="Montserrat" charset="0"/>
              </a:rPr>
              <a:t>LAKHS OF HAPPY CUSTOMERS</a:t>
            </a:r>
          </a:p>
        </p:txBody>
      </p:sp>
      <p:pic>
        <p:nvPicPr>
          <p:cNvPr id="54" name="Picture 2" descr="Y:\Marketing\Store photos\selected store photos\Short listed Store Photos\HU2\Udupi 2.JPG">
            <a:extLst>
              <a:ext uri="{FF2B5EF4-FFF2-40B4-BE49-F238E27FC236}">
                <a16:creationId xmlns:a16="http://schemas.microsoft.com/office/drawing/2014/main" xmlns="" id="{123B505D-7A3F-4CAD-8DA0-90A3417FE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45983" y="4674464"/>
            <a:ext cx="3376804" cy="196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Y:\Marketing\Store photos\selected store photos\Short listed Store Photos\mangalore\Mng.JPG">
            <a:extLst>
              <a:ext uri="{FF2B5EF4-FFF2-40B4-BE49-F238E27FC236}">
                <a16:creationId xmlns:a16="http://schemas.microsoft.com/office/drawing/2014/main" xmlns="" id="{542790D3-73CE-416B-A1F6-B085F540B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92"/>
          <a:stretch/>
        </p:blipFill>
        <p:spPr bwMode="auto">
          <a:xfrm>
            <a:off x="456621" y="3905077"/>
            <a:ext cx="2880308" cy="182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Y:\Marketing\Store photos\selected store photos\Short listed Store Photos\mangalore\RAM_3975.JPG">
            <a:extLst>
              <a:ext uri="{FF2B5EF4-FFF2-40B4-BE49-F238E27FC236}">
                <a16:creationId xmlns:a16="http://schemas.microsoft.com/office/drawing/2014/main" xmlns="" id="{DD392339-2296-4B1E-ADE1-E3F6CF703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92"/>
          <a:stretch/>
        </p:blipFill>
        <p:spPr bwMode="auto">
          <a:xfrm>
            <a:off x="490259" y="1975130"/>
            <a:ext cx="2913186" cy="163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 descr="Y:\Marketing\Store photos\Harsha Suratkal\RAM_5134.JPG">
            <a:extLst>
              <a:ext uri="{FF2B5EF4-FFF2-40B4-BE49-F238E27FC236}">
                <a16:creationId xmlns:a16="http://schemas.microsoft.com/office/drawing/2014/main" xmlns="" id="{F213E6F9-A48B-4645-A9A5-E2D584840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92"/>
          <a:stretch/>
        </p:blipFill>
        <p:spPr bwMode="auto">
          <a:xfrm>
            <a:off x="14078861" y="2378520"/>
            <a:ext cx="3343926" cy="188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Content Placeholder 3" descr="A car driving down a busy street&#10;&#10;Description automatically generated">
            <a:extLst>
              <a:ext uri="{FF2B5EF4-FFF2-40B4-BE49-F238E27FC236}">
                <a16:creationId xmlns:a16="http://schemas.microsoft.com/office/drawing/2014/main" xmlns="" id="{B98E8FA0-7639-4247-9934-838861315D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0" b="3979"/>
          <a:stretch/>
        </p:blipFill>
        <p:spPr>
          <a:xfrm>
            <a:off x="14045983" y="175303"/>
            <a:ext cx="3343927" cy="1881449"/>
          </a:xfrm>
          <a:prstGeom prst="rect">
            <a:avLst/>
          </a:prstGeom>
        </p:spPr>
      </p:pic>
      <p:pic>
        <p:nvPicPr>
          <p:cNvPr id="14" name="Picture 13" descr="A store front at night&#10;&#10;Description automatically generated">
            <a:extLst>
              <a:ext uri="{FF2B5EF4-FFF2-40B4-BE49-F238E27FC236}">
                <a16:creationId xmlns:a16="http://schemas.microsoft.com/office/drawing/2014/main" xmlns="" id="{CEA1554F-DF2B-40AF-B4C9-B9C5FAE401B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1" y="175303"/>
            <a:ext cx="2913946" cy="1639095"/>
          </a:xfrm>
          <a:prstGeom prst="rect">
            <a:avLst/>
          </a:prstGeom>
        </p:spPr>
      </p:pic>
      <p:pic>
        <p:nvPicPr>
          <p:cNvPr id="19" name="Picture 18" descr="Mile Stone-14.png">
            <a:extLst>
              <a:ext uri="{FF2B5EF4-FFF2-40B4-BE49-F238E27FC236}">
                <a16:creationId xmlns:a16="http://schemas.microsoft.com/office/drawing/2014/main" xmlns="" id="{CF317BEF-44BE-4E48-B922-4895C69AAFC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5328"/>
            <a:ext cx="18288000" cy="10180671"/>
          </a:xfrm>
          <a:prstGeom prst="rect">
            <a:avLst/>
          </a:prstGeom>
        </p:spPr>
      </p:pic>
      <p:sp>
        <p:nvSpPr>
          <p:cNvPr id="20" name="Teardrop 19">
            <a:extLst>
              <a:ext uri="{FF2B5EF4-FFF2-40B4-BE49-F238E27FC236}">
                <a16:creationId xmlns:a16="http://schemas.microsoft.com/office/drawing/2014/main" xmlns="" id="{BDF249F2-49B9-453B-96B2-2F6E33A26C53}"/>
              </a:ext>
            </a:extLst>
          </p:cNvPr>
          <p:cNvSpPr/>
          <p:nvPr/>
        </p:nvSpPr>
        <p:spPr>
          <a:xfrm rot="8173123">
            <a:off x="10444371" y="10759171"/>
            <a:ext cx="2518649" cy="2440130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0FEE3B5-D74C-4866-9EB0-198AD43BFE19}"/>
              </a:ext>
            </a:extLst>
          </p:cNvPr>
          <p:cNvSpPr/>
          <p:nvPr/>
        </p:nvSpPr>
        <p:spPr>
          <a:xfrm>
            <a:off x="10776880" y="11785285"/>
            <a:ext cx="18799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HUBLI 2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24.08.2018</a:t>
            </a:r>
            <a:endParaRPr lang="en-US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ardrop 21">
            <a:extLst>
              <a:ext uri="{FF2B5EF4-FFF2-40B4-BE49-F238E27FC236}">
                <a16:creationId xmlns:a16="http://schemas.microsoft.com/office/drawing/2014/main" xmlns="" id="{523A4BF1-E9C6-42B5-ADB9-C730EB047EFB}"/>
              </a:ext>
            </a:extLst>
          </p:cNvPr>
          <p:cNvSpPr/>
          <p:nvPr/>
        </p:nvSpPr>
        <p:spPr>
          <a:xfrm rot="8173123">
            <a:off x="12892801" y="10110695"/>
            <a:ext cx="2795305" cy="3048075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7C52A68-0C24-4235-844E-C6493F2B0131}"/>
              </a:ext>
            </a:extLst>
          </p:cNvPr>
          <p:cNvSpPr/>
          <p:nvPr/>
        </p:nvSpPr>
        <p:spPr>
          <a:xfrm>
            <a:off x="12820133" y="11257745"/>
            <a:ext cx="290987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KUNDAPURA2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16-02-2019</a:t>
            </a:r>
            <a:endParaRPr lang="en-US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00" cy="13716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5518" y="960120"/>
            <a:ext cx="16856964" cy="1179576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1AFCCF-05D3-4422-AF2F-97284CECF2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200" y="5700298"/>
            <a:ext cx="7942074" cy="23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119937" y="2286000"/>
            <a:ext cx="0" cy="9144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984244B-6C2F-4E67-B8E2-E67884BFF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12712700"/>
            <a:ext cx="4114800" cy="7302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434" y="4362403"/>
            <a:ext cx="8344048" cy="507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8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00" cy="13716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5518" y="960120"/>
            <a:ext cx="16856964" cy="1179576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C627BAC-AFB9-4285-8298-5AB3CAFCC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200" y="5700298"/>
            <a:ext cx="7942074" cy="23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119937" y="2286000"/>
            <a:ext cx="0" cy="9144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9F8181-FF4C-4B4D-BAB8-C4CB36C473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725" y="4207333"/>
            <a:ext cx="7942073" cy="53013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1E74239-1E04-44D5-A260-507F06C4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12712700"/>
            <a:ext cx="4114800" cy="7302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4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00" cy="13716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5518" y="960120"/>
            <a:ext cx="16856964" cy="1179576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16E537-2854-405C-BCA1-5C70C9E57E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200" y="5700298"/>
            <a:ext cx="7942074" cy="23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119937" y="2286000"/>
            <a:ext cx="0" cy="9144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A096CD-485A-49E9-95C5-78645AF3CD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725" y="4217261"/>
            <a:ext cx="7942073" cy="528147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A933C05-4DFC-4D75-8B00-790368C78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12712700"/>
            <a:ext cx="4114800" cy="7302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4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00" cy="13716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5518" y="960120"/>
            <a:ext cx="16856964" cy="1179576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524303-1592-4EF7-8D91-6B0DA9172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200" y="5700298"/>
            <a:ext cx="7942074" cy="23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119937" y="2286000"/>
            <a:ext cx="0" cy="9144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EE2308-3E27-4FF9-9C18-A8C9D3E63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725" y="4217261"/>
            <a:ext cx="7942073" cy="528147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24EB0E9-2C2F-4DB8-95F9-48EBD29B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12712700"/>
            <a:ext cx="4114800" cy="7302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00" cy="13716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5518" y="960120"/>
            <a:ext cx="16856964" cy="1179576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F1E52E-2CCF-4CE3-AD10-6C5F8E298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200" y="5700298"/>
            <a:ext cx="7942074" cy="23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119937" y="2286000"/>
            <a:ext cx="0" cy="9144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E15E17-BABA-478B-8C50-23293CCF39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725" y="4217261"/>
            <a:ext cx="7942073" cy="528147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24EB0E9-2C2F-4DB8-95F9-48EBD29B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12712700"/>
            <a:ext cx="4114800" cy="7302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678</Words>
  <Application>Microsoft Office PowerPoint</Application>
  <PresentationFormat>Custom</PresentationFormat>
  <Paragraphs>154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Theme</vt:lpstr>
      <vt:lpstr>PowerPoint Presentation</vt:lpstr>
      <vt:lpstr>PowerPoint Presentation</vt:lpstr>
      <vt:lpstr>Harsha Highlights….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Composition of Workforce</vt:lpstr>
      <vt:lpstr>Looking ahead….</vt:lpstr>
      <vt:lpstr>Future Requirements- 2019-20</vt:lpstr>
      <vt:lpstr>Departments</vt:lpstr>
      <vt:lpstr>Profile of Management Trainee (Sales)</vt:lpstr>
      <vt:lpstr>Profile of Store Commercial</vt:lpstr>
      <vt:lpstr>Profile of      Store HR</vt:lpstr>
      <vt:lpstr>Profile of Customer Support Executive</vt:lpstr>
      <vt:lpstr>Compensation and Benefits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HR-PRPL</cp:lastModifiedBy>
  <cp:revision>8</cp:revision>
  <dcterms:created xsi:type="dcterms:W3CDTF">2019-05-02T09:45:02Z</dcterms:created>
  <dcterms:modified xsi:type="dcterms:W3CDTF">2019-05-03T04:13:26Z</dcterms:modified>
</cp:coreProperties>
</file>